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 id="2147483657" r:id="rId7"/>
  </p:sldMasterIdLst>
  <p:notesMasterIdLst>
    <p:notesMasterId r:id="rId23"/>
  </p:notesMasterIdLst>
  <p:handoutMasterIdLst>
    <p:handoutMasterId r:id="rId24"/>
  </p:handoutMasterIdLst>
  <p:sldIdLst>
    <p:sldId id="256" r:id="rId8"/>
    <p:sldId id="320" r:id="rId9"/>
    <p:sldId id="319" r:id="rId10"/>
    <p:sldId id="260" r:id="rId11"/>
    <p:sldId id="261" r:id="rId12"/>
    <p:sldId id="270" r:id="rId13"/>
    <p:sldId id="272" r:id="rId14"/>
    <p:sldId id="323" r:id="rId15"/>
    <p:sldId id="292" r:id="rId16"/>
    <p:sldId id="280" r:id="rId17"/>
    <p:sldId id="281" r:id="rId18"/>
    <p:sldId id="283" r:id="rId19"/>
    <p:sldId id="324" r:id="rId20"/>
    <p:sldId id="286" r:id="rId21"/>
    <p:sldId id="318"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97CF"/>
    <a:srgbClr val="FF7F27"/>
    <a:srgbClr val="00A2E8"/>
    <a:srgbClr val="A6CE39"/>
    <a:srgbClr val="FFCC00"/>
    <a:srgbClr val="A2CADF"/>
    <a:srgbClr val="2590A3"/>
    <a:srgbClr val="1084C6"/>
    <a:srgbClr val="6DB3E4"/>
    <a:srgbClr val="2D326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22B42A-52E3-465D-ACF8-6168D9C373F0}" v="15" dt="2018-10-26T05:50:32.1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242" autoAdjust="0"/>
  </p:normalViewPr>
  <p:slideViewPr>
    <p:cSldViewPr snapToObjects="1">
      <p:cViewPr varScale="1">
        <p:scale>
          <a:sx n="69" d="100"/>
          <a:sy n="69" d="100"/>
        </p:scale>
        <p:origin x="1188" y="29"/>
      </p:cViewPr>
      <p:guideLst>
        <p:guide orient="horz" pos="161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Vidar Elven" userId="3ff7ce59-9d5f-4993-bed4-05a6ed1ac360" providerId="ADAL" clId="{F87389EC-34F9-444E-A24D-7F0E4548AB56}"/>
    <pc:docChg chg="modSld">
      <pc:chgData name="Jan Vidar Elven" userId="3ff7ce59-9d5f-4993-bed4-05a6ed1ac360" providerId="ADAL" clId="{F87389EC-34F9-444E-A24D-7F0E4548AB56}" dt="2018-10-22T10:05:55.883" v="1" actId="6549"/>
      <pc:docMkLst>
        <pc:docMk/>
      </pc:docMkLst>
      <pc:sldChg chg="modSp">
        <pc:chgData name="Jan Vidar Elven" userId="3ff7ce59-9d5f-4993-bed4-05a6ed1ac360" providerId="ADAL" clId="{F87389EC-34F9-444E-A24D-7F0E4548AB56}" dt="2018-10-22T10:05:55.883" v="1" actId="6549"/>
        <pc:sldMkLst>
          <pc:docMk/>
          <pc:sldMk cId="3238051942" sldId="256"/>
        </pc:sldMkLst>
        <pc:spChg chg="mod">
          <ac:chgData name="Jan Vidar Elven" userId="3ff7ce59-9d5f-4993-bed4-05a6ed1ac360" providerId="ADAL" clId="{F87389EC-34F9-444E-A24D-7F0E4548AB56}" dt="2018-10-22T10:05:55.883" v="1" actId="6549"/>
          <ac:spMkLst>
            <pc:docMk/>
            <pc:sldMk cId="3238051942" sldId="256"/>
            <ac:spMk id="2" creationId="{948103A1-B6AC-4F4B-908C-311B7413921A}"/>
          </ac:spMkLst>
        </pc:spChg>
      </pc:sldChg>
    </pc:docChg>
  </pc:docChgLst>
  <pc:docChgLst>
    <pc:chgData name="Jan Vidar Elven" userId="3ff7ce59-9d5f-4993-bed4-05a6ed1ac360" providerId="ADAL" clId="{6022B42A-52E3-465D-ACF8-6168D9C373F0}"/>
    <pc:docChg chg="custSel delSld modSld">
      <pc:chgData name="Jan Vidar Elven" userId="3ff7ce59-9d5f-4993-bed4-05a6ed1ac360" providerId="ADAL" clId="{6022B42A-52E3-465D-ACF8-6168D9C373F0}" dt="2018-10-26T05:50:32.106" v="124"/>
      <pc:docMkLst>
        <pc:docMk/>
      </pc:docMkLst>
      <pc:sldChg chg="addSp delSp modSp">
        <pc:chgData name="Jan Vidar Elven" userId="3ff7ce59-9d5f-4993-bed4-05a6ed1ac360" providerId="ADAL" clId="{6022B42A-52E3-465D-ACF8-6168D9C373F0}" dt="2018-10-26T05:50:32.106" v="124"/>
        <pc:sldMkLst>
          <pc:docMk/>
          <pc:sldMk cId="3238051942" sldId="256"/>
        </pc:sldMkLst>
        <pc:spChg chg="mod">
          <ac:chgData name="Jan Vidar Elven" userId="3ff7ce59-9d5f-4993-bed4-05a6ed1ac360" providerId="ADAL" clId="{6022B42A-52E3-465D-ACF8-6168D9C373F0}" dt="2018-10-25T15:52:11.579" v="47" actId="20577"/>
          <ac:spMkLst>
            <pc:docMk/>
            <pc:sldMk cId="3238051942" sldId="256"/>
            <ac:spMk id="4" creationId="{DC89E9BB-3C57-4D66-89AA-919507EF69B5}"/>
          </ac:spMkLst>
        </pc:spChg>
        <pc:picChg chg="del">
          <ac:chgData name="Jan Vidar Elven" userId="3ff7ce59-9d5f-4993-bed4-05a6ed1ac360" providerId="ADAL" clId="{6022B42A-52E3-465D-ACF8-6168D9C373F0}" dt="2018-10-26T05:50:31.662" v="123" actId="478"/>
          <ac:picMkLst>
            <pc:docMk/>
            <pc:sldMk cId="3238051942" sldId="256"/>
            <ac:picMk id="3" creationId="{21730578-BDE6-46BC-9F14-9C12D4D84C40}"/>
          </ac:picMkLst>
        </pc:picChg>
        <pc:picChg chg="add">
          <ac:chgData name="Jan Vidar Elven" userId="3ff7ce59-9d5f-4993-bed4-05a6ed1ac360" providerId="ADAL" clId="{6022B42A-52E3-465D-ACF8-6168D9C373F0}" dt="2018-10-26T05:50:32.106" v="124"/>
          <ac:picMkLst>
            <pc:docMk/>
            <pc:sldMk cId="3238051942" sldId="256"/>
            <ac:picMk id="5" creationId="{9C416D82-6048-491E-8468-9692A72FCB43}"/>
          </ac:picMkLst>
        </pc:picChg>
      </pc:sldChg>
      <pc:sldChg chg="del">
        <pc:chgData name="Jan Vidar Elven" userId="3ff7ce59-9d5f-4993-bed4-05a6ed1ac360" providerId="ADAL" clId="{6022B42A-52E3-465D-ACF8-6168D9C373F0}" dt="2018-10-25T11:58:27.554" v="0"/>
        <pc:sldMkLst>
          <pc:docMk/>
          <pc:sldMk cId="3546105606" sldId="272"/>
        </pc:sldMkLst>
      </pc:sldChg>
      <pc:sldChg chg="del">
        <pc:chgData name="Jan Vidar Elven" userId="3ff7ce59-9d5f-4993-bed4-05a6ed1ac360" providerId="ADAL" clId="{6022B42A-52E3-465D-ACF8-6168D9C373F0}" dt="2018-10-25T11:59:07.173" v="2" actId="2696"/>
        <pc:sldMkLst>
          <pc:docMk/>
          <pc:sldMk cId="4111274151" sldId="274"/>
        </pc:sldMkLst>
      </pc:sldChg>
      <pc:sldChg chg="modSp del">
        <pc:chgData name="Jan Vidar Elven" userId="3ff7ce59-9d5f-4993-bed4-05a6ed1ac360" providerId="ADAL" clId="{6022B42A-52E3-465D-ACF8-6168D9C373F0}" dt="2018-10-25T12:00:26.216" v="19" actId="1076"/>
        <pc:sldMkLst>
          <pc:docMk/>
          <pc:sldMk cId="2124848581" sldId="280"/>
        </pc:sldMkLst>
        <pc:spChg chg="mod">
          <ac:chgData name="Jan Vidar Elven" userId="3ff7ce59-9d5f-4993-bed4-05a6ed1ac360" providerId="ADAL" clId="{6022B42A-52E3-465D-ACF8-6168D9C373F0}" dt="2018-10-25T12:00:26.216" v="19" actId="1076"/>
          <ac:spMkLst>
            <pc:docMk/>
            <pc:sldMk cId="2124848581" sldId="280"/>
            <ac:spMk id="3" creationId="{F8AA5BB6-C0F8-42EB-BF29-9515B9157AB9}"/>
          </ac:spMkLst>
        </pc:spChg>
        <pc:spChg chg="mod">
          <ac:chgData name="Jan Vidar Elven" userId="3ff7ce59-9d5f-4993-bed4-05a6ed1ac360" providerId="ADAL" clId="{6022B42A-52E3-465D-ACF8-6168D9C373F0}" dt="2018-10-25T11:59:52.854" v="18" actId="6549"/>
          <ac:spMkLst>
            <pc:docMk/>
            <pc:sldMk cId="2124848581" sldId="280"/>
            <ac:spMk id="4" creationId="{02E36552-CA0B-40A4-B986-1AFB34EB1A6C}"/>
          </ac:spMkLst>
        </pc:spChg>
      </pc:sldChg>
      <pc:sldChg chg="modSp del">
        <pc:chgData name="Jan Vidar Elven" userId="3ff7ce59-9d5f-4993-bed4-05a6ed1ac360" providerId="ADAL" clId="{6022B42A-52E3-465D-ACF8-6168D9C373F0}" dt="2018-10-25T12:00:41.375" v="22" actId="1076"/>
        <pc:sldMkLst>
          <pc:docMk/>
          <pc:sldMk cId="429830637" sldId="281"/>
        </pc:sldMkLst>
        <pc:spChg chg="mod">
          <ac:chgData name="Jan Vidar Elven" userId="3ff7ce59-9d5f-4993-bed4-05a6ed1ac360" providerId="ADAL" clId="{6022B42A-52E3-465D-ACF8-6168D9C373F0}" dt="2018-10-25T12:00:39.047" v="21" actId="1076"/>
          <ac:spMkLst>
            <pc:docMk/>
            <pc:sldMk cId="429830637" sldId="281"/>
            <ac:spMk id="3" creationId="{FE8F747D-88C2-4344-A24B-86FF576B186A}"/>
          </ac:spMkLst>
        </pc:spChg>
        <pc:spChg chg="mod">
          <ac:chgData name="Jan Vidar Elven" userId="3ff7ce59-9d5f-4993-bed4-05a6ed1ac360" providerId="ADAL" clId="{6022B42A-52E3-465D-ACF8-6168D9C373F0}" dt="2018-10-25T12:00:41.375" v="22" actId="1076"/>
          <ac:spMkLst>
            <pc:docMk/>
            <pc:sldMk cId="429830637" sldId="281"/>
            <ac:spMk id="8" creationId="{2376CEF1-1FD7-43B0-BC9D-731EBE53F37A}"/>
          </ac:spMkLst>
        </pc:spChg>
      </pc:sldChg>
      <pc:sldChg chg="modSp del">
        <pc:chgData name="Jan Vidar Elven" userId="3ff7ce59-9d5f-4993-bed4-05a6ed1ac360" providerId="ADAL" clId="{6022B42A-52E3-465D-ACF8-6168D9C373F0}" dt="2018-10-25T12:00:59.748" v="26" actId="1076"/>
        <pc:sldMkLst>
          <pc:docMk/>
          <pc:sldMk cId="3309753023" sldId="283"/>
        </pc:sldMkLst>
        <pc:spChg chg="mod">
          <ac:chgData name="Jan Vidar Elven" userId="3ff7ce59-9d5f-4993-bed4-05a6ed1ac360" providerId="ADAL" clId="{6022B42A-52E3-465D-ACF8-6168D9C373F0}" dt="2018-10-25T12:00:56.427" v="25" actId="14100"/>
          <ac:spMkLst>
            <pc:docMk/>
            <pc:sldMk cId="3309753023" sldId="283"/>
            <ac:spMk id="2" creationId="{A376AD3D-362C-49E1-94E1-E6FBC0AAC3E7}"/>
          </ac:spMkLst>
        </pc:spChg>
        <pc:spChg chg="mod">
          <ac:chgData name="Jan Vidar Elven" userId="3ff7ce59-9d5f-4993-bed4-05a6ed1ac360" providerId="ADAL" clId="{6022B42A-52E3-465D-ACF8-6168D9C373F0}" dt="2018-10-25T12:00:53.675" v="24" actId="1076"/>
          <ac:spMkLst>
            <pc:docMk/>
            <pc:sldMk cId="3309753023" sldId="283"/>
            <ac:spMk id="3" creationId="{6ED6B4BA-FD62-4AD8-AF56-3C756EBEBBC5}"/>
          </ac:spMkLst>
        </pc:spChg>
        <pc:picChg chg="mod">
          <ac:chgData name="Jan Vidar Elven" userId="3ff7ce59-9d5f-4993-bed4-05a6ed1ac360" providerId="ADAL" clId="{6022B42A-52E3-465D-ACF8-6168D9C373F0}" dt="2018-10-25T12:00:59.748" v="26" actId="1076"/>
          <ac:picMkLst>
            <pc:docMk/>
            <pc:sldMk cId="3309753023" sldId="283"/>
            <ac:picMk id="6" creationId="{DD099D2D-AE9A-4C73-93FC-3FC1BC812D00}"/>
          </ac:picMkLst>
        </pc:picChg>
      </pc:sldChg>
      <pc:sldChg chg="modSp del">
        <pc:chgData name="Jan Vidar Elven" userId="3ff7ce59-9d5f-4993-bed4-05a6ed1ac360" providerId="ADAL" clId="{6022B42A-52E3-465D-ACF8-6168D9C373F0}" dt="2018-10-25T12:01:21.258" v="28" actId="1076"/>
        <pc:sldMkLst>
          <pc:docMk/>
          <pc:sldMk cId="3785751134" sldId="286"/>
        </pc:sldMkLst>
        <pc:picChg chg="mod">
          <ac:chgData name="Jan Vidar Elven" userId="3ff7ce59-9d5f-4993-bed4-05a6ed1ac360" providerId="ADAL" clId="{6022B42A-52E3-465D-ACF8-6168D9C373F0}" dt="2018-10-25T12:01:17.430" v="27" actId="1076"/>
          <ac:picMkLst>
            <pc:docMk/>
            <pc:sldMk cId="3785751134" sldId="286"/>
            <ac:picMk id="6" creationId="{7704CF14-6E2A-4A8D-8415-ECD23880B0F2}"/>
          </ac:picMkLst>
        </pc:picChg>
        <pc:picChg chg="mod">
          <ac:chgData name="Jan Vidar Elven" userId="3ff7ce59-9d5f-4993-bed4-05a6ed1ac360" providerId="ADAL" clId="{6022B42A-52E3-465D-ACF8-6168D9C373F0}" dt="2018-10-25T12:01:21.258" v="28" actId="1076"/>
          <ac:picMkLst>
            <pc:docMk/>
            <pc:sldMk cId="3785751134" sldId="286"/>
            <ac:picMk id="7" creationId="{26E4671B-FCAA-487C-8463-ED788646185E}"/>
          </ac:picMkLst>
        </pc:picChg>
      </pc:sldChg>
      <pc:sldChg chg="del">
        <pc:chgData name="Jan Vidar Elven" userId="3ff7ce59-9d5f-4993-bed4-05a6ed1ac360" providerId="ADAL" clId="{6022B42A-52E3-465D-ACF8-6168D9C373F0}" dt="2018-10-25T11:59:08.239" v="3" actId="2696"/>
        <pc:sldMkLst>
          <pc:docMk/>
          <pc:sldMk cId="2523288196" sldId="287"/>
        </pc:sldMkLst>
      </pc:sldChg>
      <pc:sldChg chg="del">
        <pc:chgData name="Jan Vidar Elven" userId="3ff7ce59-9d5f-4993-bed4-05a6ed1ac360" providerId="ADAL" clId="{6022B42A-52E3-465D-ACF8-6168D9C373F0}" dt="2018-10-25T11:59:14.574" v="5" actId="2696"/>
        <pc:sldMkLst>
          <pc:docMk/>
          <pc:sldMk cId="2319554325" sldId="288"/>
        </pc:sldMkLst>
      </pc:sldChg>
      <pc:sldChg chg="del">
        <pc:chgData name="Jan Vidar Elven" userId="3ff7ce59-9d5f-4993-bed4-05a6ed1ac360" providerId="ADAL" clId="{6022B42A-52E3-465D-ACF8-6168D9C373F0}" dt="2018-10-25T11:59:09.251" v="4" actId="2696"/>
        <pc:sldMkLst>
          <pc:docMk/>
          <pc:sldMk cId="3938990020" sldId="289"/>
        </pc:sldMkLst>
      </pc:sldChg>
      <pc:sldChg chg="del">
        <pc:chgData name="Jan Vidar Elven" userId="3ff7ce59-9d5f-4993-bed4-05a6ed1ac360" providerId="ADAL" clId="{6022B42A-52E3-465D-ACF8-6168D9C373F0}" dt="2018-10-25T11:58:27.554" v="0"/>
        <pc:sldMkLst>
          <pc:docMk/>
          <pc:sldMk cId="12803998" sldId="292"/>
        </pc:sldMkLst>
      </pc:sldChg>
      <pc:sldChg chg="del">
        <pc:chgData name="Jan Vidar Elven" userId="3ff7ce59-9d5f-4993-bed4-05a6ed1ac360" providerId="ADAL" clId="{6022B42A-52E3-465D-ACF8-6168D9C373F0}" dt="2018-10-25T11:58:38.499" v="1" actId="2696"/>
        <pc:sldMkLst>
          <pc:docMk/>
          <pc:sldMk cId="1418468651" sldId="319"/>
        </pc:sldMkLst>
      </pc:sldChg>
      <pc:sldChg chg="modSp del">
        <pc:chgData name="Jan Vidar Elven" userId="3ff7ce59-9d5f-4993-bed4-05a6ed1ac360" providerId="ADAL" clId="{6022B42A-52E3-465D-ACF8-6168D9C373F0}" dt="2018-10-26T05:48:26.435" v="122" actId="20577"/>
        <pc:sldMkLst>
          <pc:docMk/>
          <pc:sldMk cId="1144388197" sldId="323"/>
        </pc:sldMkLst>
        <pc:spChg chg="mod">
          <ac:chgData name="Jan Vidar Elven" userId="3ff7ce59-9d5f-4993-bed4-05a6ed1ac360" providerId="ADAL" clId="{6022B42A-52E3-465D-ACF8-6168D9C373F0}" dt="2018-10-26T05:48:26.435" v="122" actId="20577"/>
          <ac:spMkLst>
            <pc:docMk/>
            <pc:sldMk cId="1144388197" sldId="323"/>
            <ac:spMk id="3" creationId="{63D094A6-F40D-485B-8BBF-ABD5FE4297A7}"/>
          </ac:spMkLst>
        </pc:spChg>
      </pc:sldChg>
      <pc:sldChg chg="delSp modSp">
        <pc:chgData name="Jan Vidar Elven" userId="3ff7ce59-9d5f-4993-bed4-05a6ed1ac360" providerId="ADAL" clId="{6022B42A-52E3-465D-ACF8-6168D9C373F0}" dt="2018-10-25T15:54:49.872" v="86" actId="478"/>
        <pc:sldMkLst>
          <pc:docMk/>
          <pc:sldMk cId="1323312195" sldId="324"/>
        </pc:sldMkLst>
        <pc:spChg chg="mod">
          <ac:chgData name="Jan Vidar Elven" userId="3ff7ce59-9d5f-4993-bed4-05a6ed1ac360" providerId="ADAL" clId="{6022B42A-52E3-465D-ACF8-6168D9C373F0}" dt="2018-10-25T15:54:39.224" v="84" actId="20577"/>
          <ac:spMkLst>
            <pc:docMk/>
            <pc:sldMk cId="1323312195" sldId="324"/>
            <ac:spMk id="9" creationId="{4AFB5473-EA7B-4007-9DC2-090F96265ACA}"/>
          </ac:spMkLst>
        </pc:spChg>
        <pc:spChg chg="del">
          <ac:chgData name="Jan Vidar Elven" userId="3ff7ce59-9d5f-4993-bed4-05a6ed1ac360" providerId="ADAL" clId="{6022B42A-52E3-465D-ACF8-6168D9C373F0}" dt="2018-10-25T15:54:45.855" v="85" actId="478"/>
          <ac:spMkLst>
            <pc:docMk/>
            <pc:sldMk cId="1323312195" sldId="324"/>
            <ac:spMk id="11" creationId="{CEA1AE6B-FE6F-43D3-BD97-60F0A0F40F35}"/>
          </ac:spMkLst>
        </pc:spChg>
        <pc:spChg chg="del">
          <ac:chgData name="Jan Vidar Elven" userId="3ff7ce59-9d5f-4993-bed4-05a6ed1ac360" providerId="ADAL" clId="{6022B42A-52E3-465D-ACF8-6168D9C373F0}" dt="2018-10-25T15:54:49.872" v="86" actId="478"/>
          <ac:spMkLst>
            <pc:docMk/>
            <pc:sldMk cId="1323312195" sldId="324"/>
            <ac:spMk id="12" creationId="{12A9AB91-F579-49DB-82E1-2B2B8858552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E82F302-A7C8-034E-97BB-FC8263E03487}" type="datetimeFigureOut">
              <a:rPr lang="en-US" smtClean="0"/>
              <a:t>10/25/2018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0ECF95-0BA1-6A41-BF58-BBB121C210F4}" type="slidenum">
              <a:rPr lang="en-US" smtClean="0"/>
              <a:t>‹#›</a:t>
            </a:fld>
            <a:endParaRPr lang="en-US"/>
          </a:p>
        </p:txBody>
      </p:sp>
    </p:spTree>
    <p:extLst>
      <p:ext uri="{BB962C8B-B14F-4D97-AF65-F5344CB8AC3E}">
        <p14:creationId xmlns:p14="http://schemas.microsoft.com/office/powerpoint/2010/main" val="1763804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DA48D-2A66-4BA8-A0A6-18B7094E3EEC}" type="datetimeFigureOut">
              <a:rPr lang="en-US" smtClean="0"/>
              <a:t>10/25/2018</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2F0B5-B49C-4298-AF3B-EF4073D755D5}" type="slidenum">
              <a:rPr lang="en-US" smtClean="0"/>
              <a:t>‹#›</a:t>
            </a:fld>
            <a:endParaRPr lang="en-US"/>
          </a:p>
        </p:txBody>
      </p:sp>
    </p:spTree>
    <p:extLst>
      <p:ext uri="{BB962C8B-B14F-4D97-AF65-F5344CB8AC3E}">
        <p14:creationId xmlns:p14="http://schemas.microsoft.com/office/powerpoint/2010/main" val="3853512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If you know a few things about Microsoft Graph, and wonder what to do next and how you can use it, this session will give you some great ideas on how to start using the Microsoft Graph in your own solutions.</a:t>
            </a:r>
            <a:endParaRPr lang="de-CH" dirty="0"/>
          </a:p>
        </p:txBody>
      </p:sp>
      <p:sp>
        <p:nvSpPr>
          <p:cNvPr id="4" name="Slide Number Placeholder 3"/>
          <p:cNvSpPr>
            <a:spLocks noGrp="1"/>
          </p:cNvSpPr>
          <p:nvPr>
            <p:ph type="sldNum" sz="quarter" idx="5"/>
          </p:nvPr>
        </p:nvSpPr>
        <p:spPr/>
        <p:txBody>
          <a:bodyPr/>
          <a:lstStyle/>
          <a:p>
            <a:fld id="{4A92F0B5-B49C-4298-AF3B-EF4073D755D5}" type="slidenum">
              <a:rPr lang="en-US" smtClean="0"/>
              <a:t>1</a:t>
            </a:fld>
            <a:endParaRPr lang="en-US"/>
          </a:p>
        </p:txBody>
      </p:sp>
    </p:spTree>
    <p:extLst>
      <p:ext uri="{BB962C8B-B14F-4D97-AF65-F5344CB8AC3E}">
        <p14:creationId xmlns:p14="http://schemas.microsoft.com/office/powerpoint/2010/main" val="336792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03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69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a:extLst>
              <a:ext uri="{FF2B5EF4-FFF2-40B4-BE49-F238E27FC236}">
                <a16:creationId xmlns:a16="http://schemas.microsoft.com/office/drawing/2014/main" id="{CF0C3DB0-75B6-417B-B313-0CC42792AD07}"/>
              </a:ext>
            </a:extLst>
          </p:cNvPr>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4242806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2F42900-7AC1-406C-9B03-F31D80CBD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17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2F42900-7AC1-406C-9B03-F31D80CBD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418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2F42900-7AC1-406C-9B03-F31D80CBD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08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2F42900-7AC1-406C-9B03-F31D80CBD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82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92F0B5-B49C-4298-AF3B-EF4073D755D5}" type="slidenum">
              <a:rPr lang="en-US" smtClean="0"/>
              <a:t>15</a:t>
            </a:fld>
            <a:endParaRPr lang="en-US"/>
          </a:p>
        </p:txBody>
      </p:sp>
    </p:spTree>
    <p:extLst>
      <p:ext uri="{BB962C8B-B14F-4D97-AF65-F5344CB8AC3E}">
        <p14:creationId xmlns:p14="http://schemas.microsoft.com/office/powerpoint/2010/main" val="3560321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FEF6EFF-73C7-47D8-A747-7A9B37A0279B}"/>
              </a:ext>
            </a:extLst>
          </p:cNvPr>
          <p:cNvPicPr>
            <a:picLocks noChangeAspect="1"/>
          </p:cNvPicPr>
          <p:nvPr userDrawn="1"/>
        </p:nvPicPr>
        <p:blipFill>
          <a:blip r:embed="rId2"/>
          <a:stretch>
            <a:fillRect/>
          </a:stretch>
        </p:blipFill>
        <p:spPr>
          <a:xfrm>
            <a:off x="1354" y="0"/>
            <a:ext cx="9141291" cy="5143500"/>
          </a:xfrm>
          <a:prstGeom prst="rect">
            <a:avLst/>
          </a:prstGeom>
        </p:spPr>
      </p:pic>
      <p:sp>
        <p:nvSpPr>
          <p:cNvPr id="2" name="Title 1"/>
          <p:cNvSpPr>
            <a:spLocks noGrp="1"/>
          </p:cNvSpPr>
          <p:nvPr>
            <p:ph type="ctrTitle"/>
          </p:nvPr>
        </p:nvSpPr>
        <p:spPr>
          <a:xfrm>
            <a:off x="2843808" y="195486"/>
            <a:ext cx="5760640" cy="2520280"/>
          </a:xfrm>
        </p:spPr>
        <p:txBody>
          <a:bodyPr anchor="ctr">
            <a:normAutofit/>
          </a:bodyPr>
          <a:lstStyle>
            <a:lvl1pPr algn="l">
              <a:defRPr sz="4000">
                <a:solidFill>
                  <a:schemeClr val="bg1"/>
                </a:solidFill>
                <a:latin typeface="+mj-lt"/>
                <a:ea typeface="Segoe UI Historic" charset="0"/>
                <a:cs typeface="Segoe UI Historic" charset="0"/>
              </a:defRPr>
            </a:lvl1pPr>
          </a:lstStyle>
          <a:p>
            <a:r>
              <a:rPr lang="de-DE"/>
              <a:t>Titelmasterformat durch Klicken bearbeiten</a:t>
            </a:r>
            <a:endParaRPr lang="en-US" dirty="0"/>
          </a:p>
        </p:txBody>
      </p:sp>
      <p:sp>
        <p:nvSpPr>
          <p:cNvPr id="3" name="Subtitle 2"/>
          <p:cNvSpPr>
            <a:spLocks noGrp="1"/>
          </p:cNvSpPr>
          <p:nvPr>
            <p:ph type="subTitle" idx="1"/>
          </p:nvPr>
        </p:nvSpPr>
        <p:spPr>
          <a:xfrm>
            <a:off x="2843808" y="2859782"/>
            <a:ext cx="5760640" cy="1368152"/>
          </a:xfrm>
        </p:spPr>
        <p:txBody>
          <a:bodyPr>
            <a:normAutofit/>
          </a:bodyPr>
          <a:lstStyle>
            <a:lvl1pPr marL="0" indent="0" algn="l">
              <a:buNone/>
              <a:defRPr sz="2400" i="0">
                <a:solidFill>
                  <a:schemeClr val="bg1"/>
                </a:solidFill>
                <a:latin typeface="+mj-lt"/>
                <a:cs typeface="Sego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latin typeface="Segoe UI Light" panose="020B0502040204020203" pitchFamily="34" charset="0"/>
              </a:rPr>
              <a:t>Formatvorlage des Untertitelmasters durch Klicken bearbeiten</a:t>
            </a:r>
            <a:endParaRPr lang="en-US" dirty="0">
              <a:latin typeface="Segoe UI Light" panose="020B0502040204020203" pitchFamily="34" charset="0"/>
            </a:endParaRPr>
          </a:p>
        </p:txBody>
      </p:sp>
    </p:spTree>
    <p:extLst>
      <p:ext uri="{BB962C8B-B14F-4D97-AF65-F5344CB8AC3E}">
        <p14:creationId xmlns:p14="http://schemas.microsoft.com/office/powerpoint/2010/main" val="19161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le 1"/>
          <p:cNvSpPr>
            <a:spLocks noGrp="1"/>
          </p:cNvSpPr>
          <p:nvPr>
            <p:ph type="title"/>
          </p:nvPr>
        </p:nvSpPr>
        <p:spPr>
          <a:xfrm>
            <a:off x="467544" y="265497"/>
            <a:ext cx="8208145" cy="857250"/>
          </a:xfrm>
        </p:spPr>
        <p:txBody>
          <a:bodyPr/>
          <a:lstStyle>
            <a:lvl1pPr>
              <a:defRPr/>
            </a:lvl1pPr>
          </a:lstStyle>
          <a:p>
            <a:r>
              <a:rPr lang="de-DE"/>
              <a:t>Titelmasterformat durch Klicken bearbeiten</a:t>
            </a:r>
            <a:endParaRPr lang="en-SG" dirty="0"/>
          </a:p>
        </p:txBody>
      </p:sp>
    </p:spTree>
    <p:extLst>
      <p:ext uri="{BB962C8B-B14F-4D97-AF65-F5344CB8AC3E}">
        <p14:creationId xmlns:p14="http://schemas.microsoft.com/office/powerpoint/2010/main" val="2633660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467544" y="268675"/>
            <a:ext cx="8208144" cy="857250"/>
          </a:xfrm>
          <a:prstGeom prst="rect">
            <a:avLst/>
          </a:prstGeom>
        </p:spPr>
        <p:txBody>
          <a:bodyPr vert="horz" lIns="91440" tIns="45720" rIns="91440" bIns="45720" rtlCol="0" anchor="t">
            <a:normAutofit/>
          </a:bodyPr>
          <a:lstStyle>
            <a:lvl1pPr>
              <a:defRPr/>
            </a:lvl1pPr>
          </a:lstStyle>
          <a:p>
            <a:r>
              <a:rPr lang="de-DE"/>
              <a:t>Titelmasterformat durch Klicken bearbeiten</a:t>
            </a:r>
            <a:endParaRPr lang="en-US" dirty="0"/>
          </a:p>
        </p:txBody>
      </p:sp>
      <p:sp>
        <p:nvSpPr>
          <p:cNvPr id="10" name="Text Placeholder 9"/>
          <p:cNvSpPr>
            <a:spLocks noGrp="1"/>
          </p:cNvSpPr>
          <p:nvPr>
            <p:ph type="body" sz="quarter" idx="10"/>
          </p:nvPr>
        </p:nvSpPr>
        <p:spPr>
          <a:xfrm>
            <a:off x="467544" y="1211750"/>
            <a:ext cx="8208144" cy="3520240"/>
          </a:xfrm>
        </p:spPr>
        <p:txBody>
          <a:bodyPr/>
          <a:lstStyle>
            <a:lvl1pPr>
              <a:defRPr>
                <a:latin typeface="+mj-lt"/>
              </a:defRPr>
            </a:lvl1pPr>
          </a:lstStyle>
          <a:p>
            <a:pPr marL="0" lvl="0" indent="0">
              <a:buNone/>
            </a:pPr>
            <a:r>
              <a:rPr lang="de-DE">
                <a:latin typeface="Segoe UI" panose="020B0502040204020203" pitchFamily="34" charset="0"/>
                <a:cs typeface="Segoe UI" panose="020B0502040204020203" pitchFamily="34" charset="0"/>
              </a:rPr>
              <a:t>Formatvorlagen des Textmasters bearbeiten</a:t>
            </a:r>
          </a:p>
        </p:txBody>
      </p:sp>
    </p:spTree>
    <p:extLst>
      <p:ext uri="{BB962C8B-B14F-4D97-AF65-F5344CB8AC3E}">
        <p14:creationId xmlns:p14="http://schemas.microsoft.com/office/powerpoint/2010/main" val="3665001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4">
    <p:spTree>
      <p:nvGrpSpPr>
        <p:cNvPr id="1" name=""/>
        <p:cNvGrpSpPr/>
        <p:nvPr/>
      </p:nvGrpSpPr>
      <p:grpSpPr>
        <a:xfrm>
          <a:off x="0" y="0"/>
          <a:ext cx="0" cy="0"/>
          <a:chOff x="0" y="0"/>
          <a:chExt cx="0" cy="0"/>
        </a:xfrm>
      </p:grpSpPr>
      <p:pic>
        <p:nvPicPr>
          <p:cNvPr id="11" name="Picture 10" descr="A river running through a field&#10;&#10;Description generated with very high confidence">
            <a:extLst>
              <a:ext uri="{FF2B5EF4-FFF2-40B4-BE49-F238E27FC236}">
                <a16:creationId xmlns:a16="http://schemas.microsoft.com/office/drawing/2014/main" id="{180B5FF8-AC3F-48F6-8C25-6FACF5B8E1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ktangel 4">
            <a:extLst>
              <a:ext uri="{FF2B5EF4-FFF2-40B4-BE49-F238E27FC236}">
                <a16:creationId xmlns:a16="http://schemas.microsoft.com/office/drawing/2014/main" id="{514BEBBC-4D2E-4F9F-9EAB-2C27A294AD2E}"/>
              </a:ext>
            </a:extLst>
          </p:cNvPr>
          <p:cNvSpPr/>
          <p:nvPr userDrawn="1"/>
        </p:nvSpPr>
        <p:spPr>
          <a:xfrm>
            <a:off x="0" y="520163"/>
            <a:ext cx="2788319" cy="1434766"/>
          </a:xfrm>
          <a:prstGeom prst="rect">
            <a:avLst/>
          </a:prstGeom>
          <a:solidFill>
            <a:schemeClr val="bg1">
              <a:alpha val="8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b-NO" sz="1350" b="0" i="0" u="none" strike="noStrike" kern="1200" cap="none" spc="0" normalizeH="0" baseline="0" noProof="0">
              <a:ln>
                <a:noFill/>
              </a:ln>
              <a:solidFill>
                <a:srgbClr val="203A45"/>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29E550D-FF43-465F-921A-0E9575DDC48C}"/>
              </a:ext>
            </a:extLst>
          </p:cNvPr>
          <p:cNvSpPr/>
          <p:nvPr userDrawn="1"/>
        </p:nvSpPr>
        <p:spPr>
          <a:xfrm>
            <a:off x="5486625" y="1111029"/>
            <a:ext cx="3657375" cy="4077295"/>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b-NO"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ktangel 4">
            <a:extLst>
              <a:ext uri="{FF2B5EF4-FFF2-40B4-BE49-F238E27FC236}">
                <a16:creationId xmlns:a16="http://schemas.microsoft.com/office/drawing/2014/main" id="{CFBDBC9A-9DFB-48AF-9550-0ADCF7CB4F66}"/>
              </a:ext>
            </a:extLst>
          </p:cNvPr>
          <p:cNvSpPr/>
          <p:nvPr userDrawn="1"/>
        </p:nvSpPr>
        <p:spPr>
          <a:xfrm>
            <a:off x="7543800" y="3980552"/>
            <a:ext cx="1600200" cy="101656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b-NO" sz="1350" b="0" i="0" u="none" strike="noStrike" kern="1200" cap="none" spc="0" normalizeH="0" baseline="0" noProof="0">
              <a:ln>
                <a:noFill/>
              </a:ln>
              <a:solidFill>
                <a:srgbClr val="203A45"/>
              </a:solidFill>
              <a:effectLst/>
              <a:uLnTx/>
              <a:uFillTx/>
              <a:latin typeface="Calibri" panose="020F0502020204030204"/>
              <a:ea typeface="+mn-ea"/>
              <a:cs typeface="+mn-cs"/>
            </a:endParaRPr>
          </a:p>
        </p:txBody>
      </p:sp>
      <p:pic>
        <p:nvPicPr>
          <p:cNvPr id="3" name="Picture 2" descr="A close up of a sign&#10;&#10;Description generated with high confidence">
            <a:extLst>
              <a:ext uri="{FF2B5EF4-FFF2-40B4-BE49-F238E27FC236}">
                <a16:creationId xmlns:a16="http://schemas.microsoft.com/office/drawing/2014/main" id="{82D4CFF7-1243-4B7A-9B71-8B09BB039263}"/>
              </a:ext>
            </a:extLst>
          </p:cNvPr>
          <p:cNvPicPr>
            <a:picLocks noChangeAspect="1"/>
          </p:cNvPicPr>
          <p:nvPr userDrawn="1"/>
        </p:nvPicPr>
        <p:blipFill>
          <a:blip r:embed="rId4"/>
          <a:stretch>
            <a:fillRect/>
          </a:stretch>
        </p:blipFill>
        <p:spPr>
          <a:xfrm>
            <a:off x="7696200" y="4032471"/>
            <a:ext cx="1361930" cy="1011852"/>
          </a:xfrm>
          <a:prstGeom prst="rect">
            <a:avLst/>
          </a:prstGeom>
        </p:spPr>
      </p:pic>
    </p:spTree>
    <p:extLst>
      <p:ext uri="{BB962C8B-B14F-4D97-AF65-F5344CB8AC3E}">
        <p14:creationId xmlns:p14="http://schemas.microsoft.com/office/powerpoint/2010/main" val="3648739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311C869-B9B4-414A-8F77-A740C9884439}"/>
              </a:ext>
            </a:extLst>
          </p:cNvPr>
          <p:cNvSpPr>
            <a:spLocks noGrp="1"/>
          </p:cNvSpPr>
          <p:nvPr>
            <p:ph type="ctrTitle"/>
          </p:nvPr>
        </p:nvSpPr>
        <p:spPr>
          <a:xfrm>
            <a:off x="1143000" y="845130"/>
            <a:ext cx="6858000" cy="1790700"/>
          </a:xfrm>
          <a:prstGeom prst="rect">
            <a:avLst/>
          </a:prstGeom>
        </p:spPr>
        <p:txBody>
          <a:bodyPr anchor="b"/>
          <a:lstStyle>
            <a:lvl1pPr algn="ctr">
              <a:defRPr sz="4500">
                <a:solidFill>
                  <a:schemeClr val="tx2"/>
                </a:solidFill>
                <a:latin typeface="Segoe UI Light" panose="020B0502040204020203" pitchFamily="34" charset="0"/>
                <a:cs typeface="Segoe UI Light" panose="020B0502040204020203" pitchFamily="34" charset="0"/>
              </a:defRPr>
            </a:lvl1pPr>
          </a:lstStyle>
          <a:p>
            <a:r>
              <a:rPr lang="nb-NO" dirty="0"/>
              <a:t>Klikk for å redigere tittelstil</a:t>
            </a:r>
          </a:p>
        </p:txBody>
      </p:sp>
      <p:sp>
        <p:nvSpPr>
          <p:cNvPr id="3" name="Undertittel 2">
            <a:extLst>
              <a:ext uri="{FF2B5EF4-FFF2-40B4-BE49-F238E27FC236}">
                <a16:creationId xmlns:a16="http://schemas.microsoft.com/office/drawing/2014/main" id="{8E841987-AABB-44BC-A6F1-8CF910A711C2}"/>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solidFill>
                  <a:schemeClr val="tx1"/>
                </a:solidFill>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b-NO" dirty="0"/>
              <a:t>Klikk for å redigere undertittelstil i malen</a:t>
            </a:r>
          </a:p>
        </p:txBody>
      </p:sp>
      <p:cxnSp>
        <p:nvCxnSpPr>
          <p:cNvPr id="7" name="Rett linje 6">
            <a:extLst>
              <a:ext uri="{FF2B5EF4-FFF2-40B4-BE49-F238E27FC236}">
                <a16:creationId xmlns:a16="http://schemas.microsoft.com/office/drawing/2014/main" id="{12268596-F9BD-4F52-A192-E0A0CE0A5A31}"/>
              </a:ext>
            </a:extLst>
          </p:cNvPr>
          <p:cNvCxnSpPr/>
          <p:nvPr userDrawn="1"/>
        </p:nvCxnSpPr>
        <p:spPr>
          <a:xfrm>
            <a:off x="0" y="5143500"/>
            <a:ext cx="91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28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2504198-702F-4637-8AF8-606F7296A17D}"/>
              </a:ext>
            </a:extLst>
          </p:cNvPr>
          <p:cNvSpPr>
            <a:spLocks noGrp="1"/>
          </p:cNvSpPr>
          <p:nvPr>
            <p:ph type="title"/>
          </p:nvPr>
        </p:nvSpPr>
        <p:spPr>
          <a:xfrm>
            <a:off x="623888" y="1282304"/>
            <a:ext cx="7886700" cy="2139553"/>
          </a:xfrm>
          <a:prstGeom prst="rect">
            <a:avLst/>
          </a:prstGeom>
        </p:spPr>
        <p:txBody>
          <a:bodyPr anchor="b"/>
          <a:lstStyle>
            <a:lvl1pPr>
              <a:defRPr sz="4500">
                <a:solidFill>
                  <a:schemeClr val="tx2"/>
                </a:solidFill>
                <a:latin typeface="Segoe UI Light" panose="020B0502040204020203" pitchFamily="34" charset="0"/>
                <a:cs typeface="Segoe UI Light" panose="020B0502040204020203" pitchFamily="34" charset="0"/>
              </a:defRPr>
            </a:lvl1pPr>
          </a:lstStyle>
          <a:p>
            <a:r>
              <a:rPr lang="nb-NO" dirty="0"/>
              <a:t>Klikk for å redigere tittelstil</a:t>
            </a:r>
          </a:p>
        </p:txBody>
      </p:sp>
      <p:sp>
        <p:nvSpPr>
          <p:cNvPr id="3" name="Plassholder for tekst 2">
            <a:extLst>
              <a:ext uri="{FF2B5EF4-FFF2-40B4-BE49-F238E27FC236}">
                <a16:creationId xmlns:a16="http://schemas.microsoft.com/office/drawing/2014/main" id="{19A01D6F-5DBE-4B0D-9DB0-845DFE853561}"/>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solidFill>
                <a:latin typeface="Segoe UI Light" panose="020B0502040204020203" pitchFamily="34" charset="0"/>
                <a:cs typeface="Segoe UI Light"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b-NO"/>
              <a:t>Rediger tekststiler i malen</a:t>
            </a:r>
          </a:p>
        </p:txBody>
      </p:sp>
      <p:cxnSp>
        <p:nvCxnSpPr>
          <p:cNvPr id="7" name="Rett linje 6">
            <a:extLst>
              <a:ext uri="{FF2B5EF4-FFF2-40B4-BE49-F238E27FC236}">
                <a16:creationId xmlns:a16="http://schemas.microsoft.com/office/drawing/2014/main" id="{336B7230-2928-441F-9A36-0574FA1D2610}"/>
              </a:ext>
            </a:extLst>
          </p:cNvPr>
          <p:cNvCxnSpPr/>
          <p:nvPr userDrawn="1"/>
        </p:nvCxnSpPr>
        <p:spPr>
          <a:xfrm>
            <a:off x="0" y="5143500"/>
            <a:ext cx="91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generated with high confidence">
            <a:extLst>
              <a:ext uri="{FF2B5EF4-FFF2-40B4-BE49-F238E27FC236}">
                <a16:creationId xmlns:a16="http://schemas.microsoft.com/office/drawing/2014/main" id="{96C48E54-B0AD-4029-8C3D-D4A395775B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7554" y="20241"/>
            <a:ext cx="533034" cy="533034"/>
          </a:xfrm>
          <a:prstGeom prst="rect">
            <a:avLst/>
          </a:prstGeom>
        </p:spPr>
      </p:pic>
    </p:spTree>
    <p:extLst>
      <p:ext uri="{BB962C8B-B14F-4D97-AF65-F5344CB8AC3E}">
        <p14:creationId xmlns:p14="http://schemas.microsoft.com/office/powerpoint/2010/main" val="2348393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6B4AED9-A179-4A8D-97A6-CBE70D20DABA}"/>
              </a:ext>
            </a:extLst>
          </p:cNvPr>
          <p:cNvSpPr>
            <a:spLocks noGrp="1"/>
          </p:cNvSpPr>
          <p:nvPr>
            <p:ph type="title" hasCustomPrompt="1"/>
          </p:nvPr>
        </p:nvSpPr>
        <p:spPr>
          <a:xfrm>
            <a:off x="628650" y="273844"/>
            <a:ext cx="7886700" cy="533035"/>
          </a:xfrm>
          <a:prstGeom prst="rect">
            <a:avLst/>
          </a:prstGeom>
        </p:spPr>
        <p:txBody>
          <a:bodyPr/>
          <a:lstStyle>
            <a:lvl1pPr>
              <a:defRPr>
                <a:solidFill>
                  <a:schemeClr val="tx2"/>
                </a:solidFill>
                <a:latin typeface="Segoe UI Light" panose="020B0502040204020203" pitchFamily="34" charset="0"/>
                <a:cs typeface="Segoe UI Light" panose="020B0502040204020203" pitchFamily="34" charset="0"/>
              </a:defRPr>
            </a:lvl1pPr>
          </a:lstStyle>
          <a:p>
            <a:r>
              <a:rPr lang="nb-NO" dirty="0"/>
              <a:t>Klikk for å redigere</a:t>
            </a:r>
          </a:p>
        </p:txBody>
      </p:sp>
      <p:sp>
        <p:nvSpPr>
          <p:cNvPr id="3" name="Plassholder for innhold 2">
            <a:extLst>
              <a:ext uri="{FF2B5EF4-FFF2-40B4-BE49-F238E27FC236}">
                <a16:creationId xmlns:a16="http://schemas.microsoft.com/office/drawing/2014/main" id="{90F931EC-A2D1-43B4-A732-7AFB7533642F}"/>
              </a:ext>
            </a:extLst>
          </p:cNvPr>
          <p:cNvSpPr>
            <a:spLocks noGrp="1"/>
          </p:cNvSpPr>
          <p:nvPr>
            <p:ph idx="1"/>
          </p:nvPr>
        </p:nvSpPr>
        <p:spPr>
          <a:xfrm>
            <a:off x="628650" y="881745"/>
            <a:ext cx="7886700" cy="3750979"/>
          </a:xfrm>
          <a:prstGeom prst="rect">
            <a:avLst/>
          </a:prstGeom>
        </p:spPr>
        <p:txBody>
          <a:bodyPr/>
          <a:lstStyle>
            <a:lvl1pPr>
              <a:defRPr>
                <a:solidFill>
                  <a:schemeClr val="tx1"/>
                </a:solidFill>
                <a:latin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cs typeface="Segoe UI Light" panose="020B0502040204020203" pitchFamily="34" charset="0"/>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cxnSp>
        <p:nvCxnSpPr>
          <p:cNvPr id="7" name="Rett linje 6">
            <a:extLst>
              <a:ext uri="{FF2B5EF4-FFF2-40B4-BE49-F238E27FC236}">
                <a16:creationId xmlns:a16="http://schemas.microsoft.com/office/drawing/2014/main" id="{DC3070D8-892A-4C44-B897-08E4E07B50A0}"/>
              </a:ext>
            </a:extLst>
          </p:cNvPr>
          <p:cNvCxnSpPr/>
          <p:nvPr userDrawn="1"/>
        </p:nvCxnSpPr>
        <p:spPr>
          <a:xfrm>
            <a:off x="0" y="5143500"/>
            <a:ext cx="91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Picture 7" descr="A close up of a logo&#10;&#10;Description generated with high confidence">
            <a:extLst>
              <a:ext uri="{FF2B5EF4-FFF2-40B4-BE49-F238E27FC236}">
                <a16:creationId xmlns:a16="http://schemas.microsoft.com/office/drawing/2014/main" id="{E4DADEF9-0FCD-4EE4-86F6-18ACE0BF2B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7554" y="20241"/>
            <a:ext cx="533034" cy="533034"/>
          </a:xfrm>
          <a:prstGeom prst="rect">
            <a:avLst/>
          </a:prstGeom>
        </p:spPr>
      </p:pic>
    </p:spTree>
    <p:extLst>
      <p:ext uri="{BB962C8B-B14F-4D97-AF65-F5344CB8AC3E}">
        <p14:creationId xmlns:p14="http://schemas.microsoft.com/office/powerpoint/2010/main" val="3642382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AFC2E35-6DCD-4989-A61E-AB568360866C}"/>
              </a:ext>
            </a:extLst>
          </p:cNvPr>
          <p:cNvSpPr>
            <a:spLocks noGrp="1"/>
          </p:cNvSpPr>
          <p:nvPr>
            <p:ph type="title"/>
          </p:nvPr>
        </p:nvSpPr>
        <p:spPr>
          <a:xfrm>
            <a:off x="628650" y="273844"/>
            <a:ext cx="7886700" cy="994172"/>
          </a:xfrm>
          <a:prstGeom prst="rect">
            <a:avLst/>
          </a:prstGeom>
        </p:spPr>
        <p:txBody>
          <a:bodyPr/>
          <a:lstStyle>
            <a:lvl1pPr>
              <a:defRPr>
                <a:solidFill>
                  <a:schemeClr val="tx2"/>
                </a:solidFill>
                <a:latin typeface="Segoe UI Light" panose="020B0502040204020203" pitchFamily="34" charset="0"/>
                <a:cs typeface="Segoe UI Light" panose="020B0502040204020203" pitchFamily="34" charset="0"/>
              </a:defRPr>
            </a:lvl1pPr>
          </a:lstStyle>
          <a:p>
            <a:r>
              <a:rPr lang="nb-NO" dirty="0"/>
              <a:t>Klikk for å redigere tittelstil</a:t>
            </a:r>
          </a:p>
        </p:txBody>
      </p:sp>
      <p:sp>
        <p:nvSpPr>
          <p:cNvPr id="3" name="Plassholder for innhold 2">
            <a:extLst>
              <a:ext uri="{FF2B5EF4-FFF2-40B4-BE49-F238E27FC236}">
                <a16:creationId xmlns:a16="http://schemas.microsoft.com/office/drawing/2014/main" id="{7DED3C3F-F7BC-4B0B-B9CA-775A5AA98376}"/>
              </a:ext>
            </a:extLst>
          </p:cNvPr>
          <p:cNvSpPr>
            <a:spLocks noGrp="1"/>
          </p:cNvSpPr>
          <p:nvPr>
            <p:ph sz="half" idx="1"/>
          </p:nvPr>
        </p:nvSpPr>
        <p:spPr>
          <a:xfrm>
            <a:off x="628650" y="1369219"/>
            <a:ext cx="3886200" cy="3263504"/>
          </a:xfrm>
          <a:prstGeom prst="rect">
            <a:avLst/>
          </a:prstGeom>
        </p:spPr>
        <p:txBody>
          <a:bodyPr/>
          <a:lstStyle>
            <a:lvl1pPr>
              <a:defRPr>
                <a:solidFill>
                  <a:schemeClr val="tx1"/>
                </a:solidFill>
                <a:latin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cs typeface="Segoe UI Light" panose="020B0502040204020203" pitchFamily="34" charset="0"/>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innhold 3">
            <a:extLst>
              <a:ext uri="{FF2B5EF4-FFF2-40B4-BE49-F238E27FC236}">
                <a16:creationId xmlns:a16="http://schemas.microsoft.com/office/drawing/2014/main" id="{5963F9F0-0AE7-4A43-A18A-37A89DF7BA36}"/>
              </a:ext>
            </a:extLst>
          </p:cNvPr>
          <p:cNvSpPr>
            <a:spLocks noGrp="1"/>
          </p:cNvSpPr>
          <p:nvPr>
            <p:ph sz="half" idx="2"/>
          </p:nvPr>
        </p:nvSpPr>
        <p:spPr>
          <a:xfrm>
            <a:off x="4629150" y="1369219"/>
            <a:ext cx="3886200" cy="3263504"/>
          </a:xfrm>
          <a:prstGeom prst="rect">
            <a:avLst/>
          </a:prstGeom>
        </p:spPr>
        <p:txBody>
          <a:bodyPr/>
          <a:lstStyle>
            <a:lvl1pPr>
              <a:defRPr>
                <a:solidFill>
                  <a:schemeClr val="tx1"/>
                </a:solidFill>
                <a:latin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cs typeface="Segoe UI Light" panose="020B0502040204020203" pitchFamily="34" charset="0"/>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cxnSp>
        <p:nvCxnSpPr>
          <p:cNvPr id="8" name="Rett linje 7">
            <a:extLst>
              <a:ext uri="{FF2B5EF4-FFF2-40B4-BE49-F238E27FC236}">
                <a16:creationId xmlns:a16="http://schemas.microsoft.com/office/drawing/2014/main" id="{55197644-83A8-4749-ACC8-22F2FB37E1B4}"/>
              </a:ext>
            </a:extLst>
          </p:cNvPr>
          <p:cNvCxnSpPr/>
          <p:nvPr userDrawn="1"/>
        </p:nvCxnSpPr>
        <p:spPr>
          <a:xfrm>
            <a:off x="0" y="5143500"/>
            <a:ext cx="91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high confidence">
            <a:extLst>
              <a:ext uri="{FF2B5EF4-FFF2-40B4-BE49-F238E27FC236}">
                <a16:creationId xmlns:a16="http://schemas.microsoft.com/office/drawing/2014/main" id="{987CC220-05BC-42FC-A58C-556A1BBB1E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7554" y="20241"/>
            <a:ext cx="533034" cy="533034"/>
          </a:xfrm>
          <a:prstGeom prst="rect">
            <a:avLst/>
          </a:prstGeom>
        </p:spPr>
      </p:pic>
    </p:spTree>
    <p:extLst>
      <p:ext uri="{BB962C8B-B14F-4D97-AF65-F5344CB8AC3E}">
        <p14:creationId xmlns:p14="http://schemas.microsoft.com/office/powerpoint/2010/main" val="1647357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Rett linje 4">
            <a:extLst>
              <a:ext uri="{FF2B5EF4-FFF2-40B4-BE49-F238E27FC236}">
                <a16:creationId xmlns:a16="http://schemas.microsoft.com/office/drawing/2014/main" id="{C2C18828-B449-44AC-AD6E-117ABA4AF190}"/>
              </a:ext>
            </a:extLst>
          </p:cNvPr>
          <p:cNvCxnSpPr/>
          <p:nvPr userDrawn="1"/>
        </p:nvCxnSpPr>
        <p:spPr>
          <a:xfrm>
            <a:off x="0" y="5143500"/>
            <a:ext cx="91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139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392F86A9-730E-4E84-B728-BB15C8574273}"/>
              </a:ext>
            </a:extLst>
          </p:cNvPr>
          <p:cNvSpPr/>
          <p:nvPr userDrawn="1"/>
        </p:nvSpPr>
        <p:spPr>
          <a:xfrm>
            <a:off x="0" y="0"/>
            <a:ext cx="9144000" cy="5143500"/>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noFill/>
            </a:endParaRPr>
          </a:p>
        </p:txBody>
      </p:sp>
      <p:pic>
        <p:nvPicPr>
          <p:cNvPr id="6" name="Grafik 5">
            <a:extLst>
              <a:ext uri="{FF2B5EF4-FFF2-40B4-BE49-F238E27FC236}">
                <a16:creationId xmlns:a16="http://schemas.microsoft.com/office/drawing/2014/main" id="{4CE8F26B-7CFE-4A1A-93FE-AA7D57C973CD}"/>
              </a:ext>
            </a:extLst>
          </p:cNvPr>
          <p:cNvPicPr>
            <a:picLocks noChangeAspect="1"/>
          </p:cNvPicPr>
          <p:nvPr userDrawn="1"/>
        </p:nvPicPr>
        <p:blipFill>
          <a:blip r:embed="rId5"/>
          <a:stretch>
            <a:fillRect/>
          </a:stretch>
        </p:blipFill>
        <p:spPr>
          <a:xfrm>
            <a:off x="1354" y="0"/>
            <a:ext cx="9141291" cy="5143500"/>
          </a:xfrm>
          <a:prstGeom prst="rect">
            <a:avLst/>
          </a:prstGeom>
        </p:spPr>
      </p:pic>
      <p:sp>
        <p:nvSpPr>
          <p:cNvPr id="2" name="Title Placeholder 1"/>
          <p:cNvSpPr>
            <a:spLocks noGrp="1"/>
          </p:cNvSpPr>
          <p:nvPr>
            <p:ph type="title"/>
          </p:nvPr>
        </p:nvSpPr>
        <p:spPr>
          <a:xfrm>
            <a:off x="467544" y="265497"/>
            <a:ext cx="8208144" cy="857250"/>
          </a:xfrm>
          <a:prstGeom prst="rect">
            <a:avLst/>
          </a:prstGeom>
        </p:spPr>
        <p:txBody>
          <a:bodyPr vert="horz" lIns="91440" tIns="45720" rIns="91440" bIns="45720" rtlCol="0" anchor="t">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467544" y="1159977"/>
            <a:ext cx="8208144" cy="3606496"/>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8" name="Grafik 7">
            <a:extLst>
              <a:ext uri="{FF2B5EF4-FFF2-40B4-BE49-F238E27FC236}">
                <a16:creationId xmlns:a16="http://schemas.microsoft.com/office/drawing/2014/main" id="{2E104B62-A716-495D-A1EA-8D432CDDA8C6}"/>
              </a:ext>
            </a:extLst>
          </p:cNvPr>
          <p:cNvPicPr>
            <a:picLocks noChangeAspect="1"/>
          </p:cNvPicPr>
          <p:nvPr userDrawn="1"/>
        </p:nvPicPr>
        <p:blipFill>
          <a:blip r:embed="rId6"/>
          <a:stretch>
            <a:fillRect/>
          </a:stretch>
        </p:blipFill>
        <p:spPr>
          <a:xfrm>
            <a:off x="7236296" y="4730489"/>
            <a:ext cx="1725558" cy="351969"/>
          </a:xfrm>
          <a:prstGeom prst="rect">
            <a:avLst/>
          </a:prstGeom>
        </p:spPr>
      </p:pic>
    </p:spTree>
    <p:extLst>
      <p:ext uri="{BB962C8B-B14F-4D97-AF65-F5344CB8AC3E}">
        <p14:creationId xmlns:p14="http://schemas.microsoft.com/office/powerpoint/2010/main" val="3525050226"/>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4" r:id="rId3"/>
  </p:sldLayoutIdLst>
  <p:hf sldNum="0" hdr="0" ftr="0" dt="0"/>
  <p:txStyles>
    <p:titleStyle>
      <a:lvl1pPr algn="l" defTabSz="457200" rtl="0" eaLnBrk="1" latinLnBrk="0" hangingPunct="1">
        <a:spcBef>
          <a:spcPct val="0"/>
        </a:spcBef>
        <a:buNone/>
        <a:defRPr sz="4400" kern="1200">
          <a:solidFill>
            <a:schemeClr val="bg1"/>
          </a:solidFill>
          <a:latin typeface="+mj-lt"/>
          <a:ea typeface="+mj-ea"/>
          <a:cs typeface="Segoe UI Light" panose="020B0502040204020203" pitchFamily="34" charset="0"/>
        </a:defRPr>
      </a:lvl1pPr>
    </p:titleStyle>
    <p:bodyStyle>
      <a:lvl1pPr marL="468312" indent="-457200" algn="l" defTabSz="457200" rtl="0" eaLnBrk="1" latinLnBrk="0" hangingPunct="1">
        <a:spcBef>
          <a:spcPct val="20000"/>
        </a:spcBef>
        <a:buClr>
          <a:schemeClr val="bg1"/>
        </a:buClr>
        <a:buSzPct val="100000"/>
        <a:buFont typeface="Wingdings" panose="05000000000000000000" pitchFamily="2" charset="2"/>
        <a:buChar char="§"/>
        <a:tabLst/>
        <a:defRPr sz="3000" b="0" kern="1200">
          <a:solidFill>
            <a:schemeClr val="bg1"/>
          </a:solidFill>
          <a:latin typeface="+mj-lt"/>
          <a:ea typeface="Segoe UI" panose="020B0502040204020203" pitchFamily="34" charset="0"/>
          <a:cs typeface="Segoe UI" panose="020B0502040204020203" pitchFamily="34" charset="0"/>
        </a:defRPr>
      </a:lvl1pPr>
      <a:lvl2pPr marL="742950" indent="-285750" algn="l" defTabSz="457200" rtl="0" eaLnBrk="1" latinLnBrk="0" hangingPunct="1">
        <a:spcBef>
          <a:spcPct val="20000"/>
        </a:spcBef>
        <a:buClr>
          <a:schemeClr val="bg1"/>
        </a:buClr>
        <a:buSzPct val="100000"/>
        <a:buFont typeface="Wingdings" panose="05000000000000000000" pitchFamily="2" charset="2"/>
        <a:buChar char="§"/>
        <a:defRPr sz="2800" b="0" kern="1200">
          <a:solidFill>
            <a:schemeClr val="bg1"/>
          </a:solidFill>
          <a:latin typeface="+mj-lt"/>
          <a:ea typeface="Segoe UI" panose="020B0502040204020203" pitchFamily="34" charset="0"/>
          <a:cs typeface="Segoe UI" panose="020B0502040204020203" pitchFamily="34" charset="0"/>
        </a:defRPr>
      </a:lvl2pPr>
      <a:lvl3pPr marL="1143000" indent="-228600" algn="l" defTabSz="457200" rtl="0" eaLnBrk="1" latinLnBrk="0" hangingPunct="1">
        <a:spcBef>
          <a:spcPct val="20000"/>
        </a:spcBef>
        <a:buClr>
          <a:schemeClr val="bg1"/>
        </a:buClr>
        <a:buSzPct val="100000"/>
        <a:buFont typeface="Wingdings" panose="05000000000000000000" pitchFamily="2" charset="2"/>
        <a:buChar char="§"/>
        <a:defRPr sz="2400" b="0" kern="1200">
          <a:solidFill>
            <a:schemeClr val="bg1"/>
          </a:solidFill>
          <a:latin typeface="+mj-lt"/>
          <a:ea typeface="Segoe UI" panose="020B0502040204020203" pitchFamily="34" charset="0"/>
          <a:cs typeface="Segoe UI" panose="020B0502040204020203" pitchFamily="34" charset="0"/>
        </a:defRPr>
      </a:lvl3pPr>
      <a:lvl4pPr marL="1600200" indent="-228600" algn="l" defTabSz="457200" rtl="0" eaLnBrk="1" latinLnBrk="0" hangingPunct="1">
        <a:spcBef>
          <a:spcPct val="20000"/>
        </a:spcBef>
        <a:buClr>
          <a:schemeClr val="bg1"/>
        </a:buClr>
        <a:buSzPct val="100000"/>
        <a:buFont typeface="Wingdings" panose="05000000000000000000" pitchFamily="2" charset="2"/>
        <a:buChar char="§"/>
        <a:defRPr sz="2000" b="0" kern="1200">
          <a:solidFill>
            <a:schemeClr val="bg1"/>
          </a:solidFill>
          <a:latin typeface="+mj-lt"/>
          <a:ea typeface="Segoe UI" panose="020B0502040204020203" pitchFamily="34" charset="0"/>
          <a:cs typeface="Segoe UI" panose="020B0502040204020203" pitchFamily="34" charset="0"/>
        </a:defRPr>
      </a:lvl4pPr>
      <a:lvl5pPr marL="2057400" indent="-228600" algn="l" defTabSz="457200" rtl="0" eaLnBrk="1" latinLnBrk="0" hangingPunct="1">
        <a:spcBef>
          <a:spcPct val="20000"/>
        </a:spcBef>
        <a:buClr>
          <a:schemeClr val="bg1"/>
        </a:buClr>
        <a:buSzPct val="100000"/>
        <a:buFont typeface="Wingdings" panose="05000000000000000000" pitchFamily="2" charset="2"/>
        <a:buChar char="§"/>
        <a:defRPr sz="2000" b="0" kern="1200">
          <a:solidFill>
            <a:schemeClr val="bg1"/>
          </a:solidFill>
          <a:latin typeface="+mj-lt"/>
          <a:ea typeface="Segoe UI" panose="020B0502040204020203" pitchFamily="34" charset="0"/>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9" userDrawn="1">
          <p15:clr>
            <a:srgbClr val="F26B43"/>
          </p15:clr>
        </p15:guide>
        <p15:guide id="2" pos="10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28280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b-N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jpeg"/><Relationship Id="rId12"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jpeg"/><Relationship Id="rId5" Type="http://schemas.openxmlformats.org/officeDocument/2006/relationships/image" Target="../media/image34.jpe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18.png"/><Relationship Id="rId2" Type="http://schemas.openxmlformats.org/officeDocument/2006/relationships/tags" Target="../tags/tag1.xml"/><Relationship Id="rId1" Type="http://schemas.openxmlformats.org/officeDocument/2006/relationships/customXml" Target="../../customXml/item5.xml"/><Relationship Id="rId6" Type="http://schemas.openxmlformats.org/officeDocument/2006/relationships/notesSlide" Target="../notesSlides/notesSlide3.xml"/><Relationship Id="rId5" Type="http://schemas.openxmlformats.org/officeDocument/2006/relationships/slideLayout" Target="../slideLayouts/slideLayout9.xml"/><Relationship Id="rId4"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hyperlink" Target="https://de.wikipedia.org/wiki/PowerShell" TargetMode="External"/><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hyperlink" Target="https://johnpapa.net/configuring-azure-functions-intellisense-via-json-schemas/" TargetMode="External"/><Relationship Id="rId4" Type="http://schemas.openxmlformats.org/officeDocument/2006/relationships/image" Target="../media/image20.png"/><Relationship Id="rId9" Type="http://schemas.openxmlformats.org/officeDocument/2006/relationships/image" Target="../media/image2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8103A1-B6AC-4F4B-908C-311B7413921A}"/>
              </a:ext>
            </a:extLst>
          </p:cNvPr>
          <p:cNvSpPr>
            <a:spLocks noGrp="1"/>
          </p:cNvSpPr>
          <p:nvPr>
            <p:ph type="ctrTitle"/>
          </p:nvPr>
        </p:nvSpPr>
        <p:spPr>
          <a:xfrm>
            <a:off x="2714228" y="590550"/>
            <a:ext cx="6071592" cy="2125216"/>
          </a:xfrm>
        </p:spPr>
        <p:txBody>
          <a:bodyPr>
            <a:normAutofit/>
          </a:bodyPr>
          <a:lstStyle/>
          <a:p>
            <a:r>
              <a:rPr lang="en-US" sz="4400" dirty="0"/>
              <a:t>Microsoft Graph 201</a:t>
            </a:r>
            <a:br>
              <a:rPr lang="en-US" sz="3200" dirty="0"/>
            </a:br>
            <a:endParaRPr lang="en-US" sz="3200" dirty="0"/>
          </a:p>
        </p:txBody>
      </p:sp>
      <p:sp>
        <p:nvSpPr>
          <p:cNvPr id="4" name="Untertitel 2">
            <a:extLst>
              <a:ext uri="{FF2B5EF4-FFF2-40B4-BE49-F238E27FC236}">
                <a16:creationId xmlns:a16="http://schemas.microsoft.com/office/drawing/2014/main" id="{DC89E9BB-3C57-4D66-89AA-919507EF69B5}"/>
              </a:ext>
            </a:extLst>
          </p:cNvPr>
          <p:cNvSpPr txBox="1">
            <a:spLocks/>
          </p:cNvSpPr>
          <p:nvPr/>
        </p:nvSpPr>
        <p:spPr>
          <a:xfrm>
            <a:off x="2714228" y="2715766"/>
            <a:ext cx="6071592" cy="1456184"/>
          </a:xfrm>
          <a:prstGeom prst="rect">
            <a:avLst/>
          </a:prstGeom>
        </p:spPr>
        <p:txBody>
          <a:bodyPr vert="horz" lIns="91440" tIns="45720" rIns="91440" bIns="45720" rtlCol="0">
            <a:normAutofit/>
          </a:bodyPr>
          <a:lstStyle>
            <a:lvl1pPr marL="0" indent="0" algn="l" defTabSz="457200" rtl="0" eaLnBrk="1" latinLnBrk="0" hangingPunct="1">
              <a:spcBef>
                <a:spcPct val="20000"/>
              </a:spcBef>
              <a:buClr>
                <a:schemeClr val="bg1"/>
              </a:buClr>
              <a:buSzPct val="100000"/>
              <a:buFont typeface="Wingdings" panose="05000000000000000000" pitchFamily="2" charset="2"/>
              <a:buNone/>
              <a:tabLst/>
              <a:defRPr sz="2400" b="0" i="0" kern="1200">
                <a:solidFill>
                  <a:schemeClr val="bg1"/>
                </a:solidFill>
                <a:latin typeface="+mj-lt"/>
                <a:ea typeface="Segoe UI" panose="020B0502040204020203" pitchFamily="34" charset="0"/>
                <a:cs typeface="Segoe Light"/>
              </a:defRPr>
            </a:lvl1pPr>
            <a:lvl2pPr marL="457200" indent="0" algn="ctr" defTabSz="457200" rtl="0" eaLnBrk="1" latinLnBrk="0" hangingPunct="1">
              <a:spcBef>
                <a:spcPct val="20000"/>
              </a:spcBef>
              <a:buClr>
                <a:schemeClr val="bg1"/>
              </a:buClr>
              <a:buSzPct val="100000"/>
              <a:buFont typeface="Wingdings" panose="05000000000000000000" pitchFamily="2" charset="2"/>
              <a:buNone/>
              <a:defRPr sz="2800" b="0" kern="1200">
                <a:solidFill>
                  <a:schemeClr val="tx1">
                    <a:tint val="75000"/>
                  </a:schemeClr>
                </a:solidFill>
                <a:latin typeface="+mj-lt"/>
                <a:ea typeface="Segoe UI" panose="020B0502040204020203" pitchFamily="34" charset="0"/>
                <a:cs typeface="Segoe UI" panose="020B0502040204020203" pitchFamily="34" charset="0"/>
              </a:defRPr>
            </a:lvl2pPr>
            <a:lvl3pPr marL="914400" indent="0" algn="ctr" defTabSz="457200" rtl="0" eaLnBrk="1" latinLnBrk="0" hangingPunct="1">
              <a:spcBef>
                <a:spcPct val="20000"/>
              </a:spcBef>
              <a:buClr>
                <a:schemeClr val="bg1"/>
              </a:buClr>
              <a:buSzPct val="100000"/>
              <a:buFont typeface="Wingdings" panose="05000000000000000000" pitchFamily="2" charset="2"/>
              <a:buNone/>
              <a:defRPr sz="2400" b="0" kern="1200">
                <a:solidFill>
                  <a:schemeClr val="tx1">
                    <a:tint val="75000"/>
                  </a:schemeClr>
                </a:solidFill>
                <a:latin typeface="+mj-lt"/>
                <a:ea typeface="Segoe UI" panose="020B0502040204020203" pitchFamily="34" charset="0"/>
                <a:cs typeface="Segoe UI" panose="020B0502040204020203" pitchFamily="34" charset="0"/>
              </a:defRPr>
            </a:lvl3pPr>
            <a:lvl4pPr marL="1371600" indent="0" algn="ctr" defTabSz="457200" rtl="0" eaLnBrk="1" latinLnBrk="0" hangingPunct="1">
              <a:spcBef>
                <a:spcPct val="20000"/>
              </a:spcBef>
              <a:buClr>
                <a:schemeClr val="bg1"/>
              </a:buClr>
              <a:buSzPct val="100000"/>
              <a:buFont typeface="Wingdings" panose="05000000000000000000" pitchFamily="2" charset="2"/>
              <a:buNone/>
              <a:defRPr sz="2000" b="0" kern="1200">
                <a:solidFill>
                  <a:schemeClr val="tx1">
                    <a:tint val="75000"/>
                  </a:schemeClr>
                </a:solidFill>
                <a:latin typeface="+mj-lt"/>
                <a:ea typeface="Segoe UI" panose="020B0502040204020203" pitchFamily="34" charset="0"/>
                <a:cs typeface="Segoe UI" panose="020B0502040204020203" pitchFamily="34" charset="0"/>
              </a:defRPr>
            </a:lvl4pPr>
            <a:lvl5pPr marL="1828800" indent="0" algn="ctr" defTabSz="457200" rtl="0" eaLnBrk="1" latinLnBrk="0" hangingPunct="1">
              <a:spcBef>
                <a:spcPct val="20000"/>
              </a:spcBef>
              <a:buClr>
                <a:schemeClr val="bg1"/>
              </a:buClr>
              <a:buSzPct val="100000"/>
              <a:buFont typeface="Wingdings" panose="05000000000000000000" pitchFamily="2" charset="2"/>
              <a:buNone/>
              <a:defRPr sz="2000" b="0" kern="1200">
                <a:solidFill>
                  <a:schemeClr val="tx1">
                    <a:tint val="75000"/>
                  </a:schemeClr>
                </a:solidFill>
                <a:latin typeface="+mj-lt"/>
                <a:ea typeface="Segoe UI" panose="020B0502040204020203" pitchFamily="34" charset="0"/>
                <a:cs typeface="Segoe UI" panose="020B0502040204020203" pitchFamily="34"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CH" sz="2800" dirty="0"/>
              <a:t>Jan Vidar Elven</a:t>
            </a:r>
          </a:p>
          <a:p>
            <a:r>
              <a:rPr lang="de-CH" sz="2000" dirty="0"/>
              <a:t>Microsoft Enterprise Mobility MVP</a:t>
            </a:r>
          </a:p>
          <a:p>
            <a:r>
              <a:rPr lang="de-CH" sz="2000" dirty="0"/>
              <a:t>@skillriver | gotoguy.blog</a:t>
            </a:r>
            <a:endParaRPr lang="en-US" sz="2000" dirty="0"/>
          </a:p>
        </p:txBody>
      </p:sp>
      <p:pic>
        <p:nvPicPr>
          <p:cNvPr id="5" name="Picture 4">
            <a:extLst>
              <a:ext uri="{FF2B5EF4-FFF2-40B4-BE49-F238E27FC236}">
                <a16:creationId xmlns:a16="http://schemas.microsoft.com/office/drawing/2014/main" id="{9C416D82-6048-491E-8468-9692A72FCB43}"/>
              </a:ext>
            </a:extLst>
          </p:cNvPr>
          <p:cNvPicPr>
            <a:picLocks noChangeAspect="1"/>
          </p:cNvPicPr>
          <p:nvPr/>
        </p:nvPicPr>
        <p:blipFill>
          <a:blip r:embed="rId3"/>
          <a:stretch>
            <a:fillRect/>
          </a:stretch>
        </p:blipFill>
        <p:spPr>
          <a:xfrm>
            <a:off x="7315200" y="2715767"/>
            <a:ext cx="1447800" cy="1447800"/>
          </a:xfrm>
          <a:prstGeom prst="rect">
            <a:avLst/>
          </a:prstGeom>
        </p:spPr>
      </p:pic>
    </p:spTree>
    <p:extLst>
      <p:ext uri="{BB962C8B-B14F-4D97-AF65-F5344CB8AC3E}">
        <p14:creationId xmlns:p14="http://schemas.microsoft.com/office/powerpoint/2010/main" val="323805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1835A78-9A26-481D-BE09-9B75CB6FA5DB}"/>
              </a:ext>
            </a:extLst>
          </p:cNvPr>
          <p:cNvSpPr>
            <a:spLocks noGrp="1"/>
          </p:cNvSpPr>
          <p:nvPr>
            <p:ph type="title" idx="4294967295"/>
          </p:nvPr>
        </p:nvSpPr>
        <p:spPr>
          <a:xfrm>
            <a:off x="2159000" y="268288"/>
            <a:ext cx="6985000" cy="857250"/>
          </a:xfrm>
          <a:prstGeom prst="rect">
            <a:avLst/>
          </a:prstGeom>
        </p:spPr>
        <p:txBody>
          <a:bodyPr/>
          <a:lstStyle/>
          <a:p>
            <a:r>
              <a:rPr lang="en-US"/>
              <a:t>PowerApps</a:t>
            </a:r>
            <a:endParaRPr lang="en-US" dirty="0"/>
          </a:p>
        </p:txBody>
      </p:sp>
      <p:sp>
        <p:nvSpPr>
          <p:cNvPr id="3" name="Platshållare för innehåll 2">
            <a:extLst>
              <a:ext uri="{FF2B5EF4-FFF2-40B4-BE49-F238E27FC236}">
                <a16:creationId xmlns:a16="http://schemas.microsoft.com/office/drawing/2014/main" id="{F8AA5BB6-C0F8-42EB-BF29-9515B9157AB9}"/>
              </a:ext>
            </a:extLst>
          </p:cNvPr>
          <p:cNvSpPr>
            <a:spLocks noGrp="1"/>
          </p:cNvSpPr>
          <p:nvPr>
            <p:ph type="body" sz="quarter" idx="4294967295"/>
          </p:nvPr>
        </p:nvSpPr>
        <p:spPr>
          <a:xfrm>
            <a:off x="838200" y="1332932"/>
            <a:ext cx="3602038" cy="2698750"/>
          </a:xfrm>
          <a:prstGeom prst="rect">
            <a:avLst/>
          </a:prstGeom>
        </p:spPr>
        <p:txBody>
          <a:bodyPr>
            <a:normAutofit/>
          </a:bodyPr>
          <a:lstStyle/>
          <a:p>
            <a:r>
              <a:rPr lang="en-US" dirty="0"/>
              <a:t>Simple way to create Apps</a:t>
            </a:r>
          </a:p>
          <a:p>
            <a:r>
              <a:rPr lang="en-US" dirty="0"/>
              <a:t>Works on all platforms</a:t>
            </a:r>
          </a:p>
          <a:p>
            <a:r>
              <a:rPr lang="en-US" dirty="0"/>
              <a:t>Integrates with ”everything”</a:t>
            </a:r>
          </a:p>
          <a:p>
            <a:r>
              <a:rPr lang="en-US" dirty="0"/>
              <a:t>“Disposable apps”</a:t>
            </a:r>
          </a:p>
          <a:p>
            <a:endParaRPr lang="en-US" dirty="0"/>
          </a:p>
        </p:txBody>
      </p:sp>
      <p:pic>
        <p:nvPicPr>
          <p:cNvPr id="6" name="Bildobjekt 5" descr="En bild som visar person, inomhus, golv, bord&#10;&#10;Beskrivning genererad med mycket hög exakthet">
            <a:extLst>
              <a:ext uri="{FF2B5EF4-FFF2-40B4-BE49-F238E27FC236}">
                <a16:creationId xmlns:a16="http://schemas.microsoft.com/office/drawing/2014/main" id="{65CB03FF-CD7B-45F0-9D2C-BD38B2AC3E4F}"/>
              </a:ext>
            </a:extLst>
          </p:cNvPr>
          <p:cNvPicPr>
            <a:picLocks noChangeAspect="1"/>
          </p:cNvPicPr>
          <p:nvPr/>
        </p:nvPicPr>
        <p:blipFill rotWithShape="1">
          <a:blip r:embed="rId3">
            <a:extLst>
              <a:ext uri="{28A0092B-C50C-407E-A947-70E740481C1C}">
                <a14:useLocalDpi xmlns:a14="http://schemas.microsoft.com/office/drawing/2010/main" val="0"/>
              </a:ext>
            </a:extLst>
          </a:blip>
          <a:srcRect l="10269" r="13316"/>
          <a:stretch/>
        </p:blipFill>
        <p:spPr>
          <a:xfrm>
            <a:off x="5175077" y="548534"/>
            <a:ext cx="3968923" cy="3463376"/>
          </a:xfrm>
          <a:prstGeom prst="rect">
            <a:avLst/>
          </a:prstGeom>
        </p:spPr>
      </p:pic>
    </p:spTree>
    <p:extLst>
      <p:ext uri="{BB962C8B-B14F-4D97-AF65-F5344CB8AC3E}">
        <p14:creationId xmlns:p14="http://schemas.microsoft.com/office/powerpoint/2010/main" val="2124848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48D56535-F26F-4065-B21A-2B7EFF3AEB39}"/>
              </a:ext>
            </a:extLst>
          </p:cNvPr>
          <p:cNvPicPr>
            <a:picLocks noChangeAspect="1"/>
          </p:cNvPicPr>
          <p:nvPr/>
        </p:nvPicPr>
        <p:blipFill>
          <a:blip r:embed="rId3"/>
          <a:stretch>
            <a:fillRect/>
          </a:stretch>
        </p:blipFill>
        <p:spPr>
          <a:xfrm>
            <a:off x="5220072" y="0"/>
            <a:ext cx="3964409" cy="4233231"/>
          </a:xfrm>
          <a:prstGeom prst="rect">
            <a:avLst/>
          </a:prstGeom>
        </p:spPr>
      </p:pic>
      <p:sp>
        <p:nvSpPr>
          <p:cNvPr id="8" name="Title 7">
            <a:extLst>
              <a:ext uri="{FF2B5EF4-FFF2-40B4-BE49-F238E27FC236}">
                <a16:creationId xmlns:a16="http://schemas.microsoft.com/office/drawing/2014/main" id="{2376CEF1-1FD7-43B0-BC9D-731EBE53F37A}"/>
              </a:ext>
            </a:extLst>
          </p:cNvPr>
          <p:cNvSpPr>
            <a:spLocks noGrp="1"/>
          </p:cNvSpPr>
          <p:nvPr>
            <p:ph type="title" idx="4294967295"/>
          </p:nvPr>
        </p:nvSpPr>
        <p:spPr>
          <a:xfrm>
            <a:off x="914400" y="303820"/>
            <a:ext cx="6985000" cy="857250"/>
          </a:xfrm>
          <a:prstGeom prst="rect">
            <a:avLst/>
          </a:prstGeom>
        </p:spPr>
        <p:txBody>
          <a:bodyPr>
            <a:normAutofit fontScale="90000"/>
          </a:bodyPr>
          <a:lstStyle/>
          <a:p>
            <a:r>
              <a:rPr lang="nb-NO" dirty="0"/>
              <a:t>Microsoft </a:t>
            </a:r>
            <a:r>
              <a:rPr lang="nb-NO" dirty="0" err="1"/>
              <a:t>Flow</a:t>
            </a:r>
            <a:br>
              <a:rPr lang="nb-NO" dirty="0"/>
            </a:br>
            <a:endParaRPr lang="nb-NO" dirty="0"/>
          </a:p>
        </p:txBody>
      </p:sp>
      <p:sp>
        <p:nvSpPr>
          <p:cNvPr id="3" name="Platshållare för innehåll 2">
            <a:extLst>
              <a:ext uri="{FF2B5EF4-FFF2-40B4-BE49-F238E27FC236}">
                <a16:creationId xmlns:a16="http://schemas.microsoft.com/office/drawing/2014/main" id="{FE8F747D-88C2-4344-A24B-86FF576B186A}"/>
              </a:ext>
            </a:extLst>
          </p:cNvPr>
          <p:cNvSpPr>
            <a:spLocks noGrp="1"/>
          </p:cNvSpPr>
          <p:nvPr>
            <p:ph type="body" sz="quarter" idx="4294967295"/>
          </p:nvPr>
        </p:nvSpPr>
        <p:spPr>
          <a:xfrm>
            <a:off x="838200" y="991394"/>
            <a:ext cx="3168650" cy="3160712"/>
          </a:xfrm>
          <a:prstGeom prst="rect">
            <a:avLst/>
          </a:prstGeom>
        </p:spPr>
        <p:txBody>
          <a:bodyPr>
            <a:normAutofit fontScale="77500" lnSpcReduction="20000"/>
          </a:bodyPr>
          <a:lstStyle/>
          <a:p>
            <a:r>
              <a:rPr lang="en-US" dirty="0"/>
              <a:t>Flows connected to users or </a:t>
            </a:r>
            <a:br>
              <a:rPr lang="en-US" dirty="0"/>
            </a:br>
            <a:r>
              <a:rPr lang="en-US" dirty="0"/>
              <a:t>groups/teams</a:t>
            </a:r>
          </a:p>
          <a:p>
            <a:r>
              <a:rPr lang="en-US" dirty="0"/>
              <a:t>“Everyone” can create Flow’s</a:t>
            </a:r>
          </a:p>
          <a:p>
            <a:r>
              <a:rPr lang="en-US" dirty="0"/>
              <a:t>170 + connectors </a:t>
            </a:r>
          </a:p>
          <a:p>
            <a:r>
              <a:rPr lang="en-US" dirty="0"/>
              <a:t>Rest/JSON for custom connectors</a:t>
            </a:r>
          </a:p>
          <a:p>
            <a:r>
              <a:rPr lang="en-US" dirty="0"/>
              <a:t>100s of templates</a:t>
            </a:r>
          </a:p>
          <a:p>
            <a:r>
              <a:rPr lang="en-US" dirty="0"/>
              <a:t>Gateway to on-prem</a:t>
            </a:r>
          </a:p>
          <a:p>
            <a:r>
              <a:rPr lang="en-US" dirty="0"/>
              <a:t>Your imagination sets the rules</a:t>
            </a:r>
          </a:p>
          <a:p>
            <a:r>
              <a:rPr lang="en-US" dirty="0"/>
              <a:t>Mobile client</a:t>
            </a:r>
          </a:p>
          <a:p>
            <a:r>
              <a:rPr lang="en-US" dirty="0"/>
              <a:t>Export to…</a:t>
            </a:r>
          </a:p>
          <a:p>
            <a:endParaRPr lang="en-US" dirty="0"/>
          </a:p>
          <a:p>
            <a:endParaRPr lang="en-US" dirty="0"/>
          </a:p>
          <a:p>
            <a:endParaRPr lang="en-US" dirty="0"/>
          </a:p>
        </p:txBody>
      </p:sp>
    </p:spTree>
    <p:extLst>
      <p:ext uri="{BB962C8B-B14F-4D97-AF65-F5344CB8AC3E}">
        <p14:creationId xmlns:p14="http://schemas.microsoft.com/office/powerpoint/2010/main" val="42983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376AD3D-362C-49E1-94E1-E6FBC0AAC3E7}"/>
              </a:ext>
            </a:extLst>
          </p:cNvPr>
          <p:cNvSpPr>
            <a:spLocks noGrp="1"/>
          </p:cNvSpPr>
          <p:nvPr>
            <p:ph type="title" idx="4294967295"/>
          </p:nvPr>
        </p:nvSpPr>
        <p:spPr>
          <a:xfrm>
            <a:off x="502443" y="268288"/>
            <a:ext cx="8641557" cy="857250"/>
          </a:xfrm>
          <a:prstGeom prst="rect">
            <a:avLst/>
          </a:prstGeom>
        </p:spPr>
        <p:txBody>
          <a:bodyPr/>
          <a:lstStyle/>
          <a:p>
            <a:r>
              <a:rPr lang="en-US" dirty="0"/>
              <a:t>Azure Logic Apps</a:t>
            </a:r>
          </a:p>
        </p:txBody>
      </p:sp>
      <p:sp>
        <p:nvSpPr>
          <p:cNvPr id="3" name="Platshållare för innehåll 2">
            <a:extLst>
              <a:ext uri="{FF2B5EF4-FFF2-40B4-BE49-F238E27FC236}">
                <a16:creationId xmlns:a16="http://schemas.microsoft.com/office/drawing/2014/main" id="{6ED6B4BA-FD62-4AD8-AF56-3C756EBEBBC5}"/>
              </a:ext>
            </a:extLst>
          </p:cNvPr>
          <p:cNvSpPr>
            <a:spLocks noGrp="1"/>
          </p:cNvSpPr>
          <p:nvPr>
            <p:ph type="body" sz="quarter" idx="4294967295"/>
          </p:nvPr>
        </p:nvSpPr>
        <p:spPr>
          <a:xfrm>
            <a:off x="502443" y="1134613"/>
            <a:ext cx="3313113" cy="3046412"/>
          </a:xfrm>
          <a:prstGeom prst="rect">
            <a:avLst/>
          </a:prstGeom>
        </p:spPr>
        <p:txBody>
          <a:bodyPr>
            <a:normAutofit/>
          </a:bodyPr>
          <a:lstStyle/>
          <a:p>
            <a:r>
              <a:rPr lang="en-US" dirty="0"/>
              <a:t>Looks and feels a lot like Flow</a:t>
            </a:r>
          </a:p>
          <a:p>
            <a:pPr lvl="1"/>
            <a:r>
              <a:rPr lang="en-US" dirty="0"/>
              <a:t>Flows can be imported</a:t>
            </a:r>
          </a:p>
          <a:p>
            <a:pPr lvl="1"/>
            <a:r>
              <a:rPr lang="en-US" dirty="0"/>
              <a:t>The same connectors</a:t>
            </a:r>
          </a:p>
          <a:p>
            <a:r>
              <a:rPr lang="en-US" dirty="0"/>
              <a:t>But possible to customize more and create more advanced flows</a:t>
            </a:r>
          </a:p>
          <a:p>
            <a:r>
              <a:rPr lang="en-US" dirty="0"/>
              <a:t>Created in Azure by “Admins”</a:t>
            </a:r>
          </a:p>
          <a:p>
            <a:endParaRPr lang="en-US" dirty="0"/>
          </a:p>
          <a:p>
            <a:endParaRPr lang="en-US" dirty="0"/>
          </a:p>
          <a:p>
            <a:endParaRPr lang="en-US" dirty="0"/>
          </a:p>
          <a:p>
            <a:endParaRPr lang="en-US" dirty="0"/>
          </a:p>
          <a:p>
            <a:endParaRPr lang="en-US" dirty="0"/>
          </a:p>
        </p:txBody>
      </p:sp>
      <p:pic>
        <p:nvPicPr>
          <p:cNvPr id="6" name="Bildobjekt 5" descr="En bild som visar skärmbild&#10;&#10;Beskrivning genererad med mycket hög exakthet">
            <a:extLst>
              <a:ext uri="{FF2B5EF4-FFF2-40B4-BE49-F238E27FC236}">
                <a16:creationId xmlns:a16="http://schemas.microsoft.com/office/drawing/2014/main" id="{DD099D2D-AE9A-4C73-93FC-3FC1BC812D00}"/>
              </a:ext>
            </a:extLst>
          </p:cNvPr>
          <p:cNvPicPr>
            <a:picLocks noChangeAspect="1"/>
          </p:cNvPicPr>
          <p:nvPr/>
        </p:nvPicPr>
        <p:blipFill rotWithShape="1">
          <a:blip r:embed="rId3">
            <a:extLst>
              <a:ext uri="{28A0092B-C50C-407E-A947-70E740481C1C}">
                <a14:useLocalDpi xmlns:a14="http://schemas.microsoft.com/office/drawing/2010/main" val="0"/>
              </a:ext>
            </a:extLst>
          </a:blip>
          <a:srcRect r="40331"/>
          <a:stretch/>
        </p:blipFill>
        <p:spPr>
          <a:xfrm>
            <a:off x="4724400" y="1091880"/>
            <a:ext cx="4045344" cy="3131878"/>
          </a:xfrm>
          <a:prstGeom prst="rect">
            <a:avLst/>
          </a:prstGeom>
        </p:spPr>
      </p:pic>
    </p:spTree>
    <p:extLst>
      <p:ext uri="{BB962C8B-B14F-4D97-AF65-F5344CB8AC3E}">
        <p14:creationId xmlns:p14="http://schemas.microsoft.com/office/powerpoint/2010/main" val="3309753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AFB5473-EA7B-4007-9DC2-090F96265ACA}"/>
              </a:ext>
            </a:extLst>
          </p:cNvPr>
          <p:cNvSpPr>
            <a:spLocks noGrp="1"/>
          </p:cNvSpPr>
          <p:nvPr>
            <p:ph type="ctrTitle"/>
          </p:nvPr>
        </p:nvSpPr>
        <p:spPr/>
        <p:txBody>
          <a:bodyPr/>
          <a:lstStyle/>
          <a:p>
            <a:r>
              <a:rPr lang="en-US" dirty="0"/>
              <a:t>PowerApps &amp; Microsoft Graph</a:t>
            </a:r>
            <a:endParaRPr lang="nb-NO" dirty="0"/>
          </a:p>
        </p:txBody>
      </p:sp>
      <p:sp>
        <p:nvSpPr>
          <p:cNvPr id="10" name="Subtitle 9">
            <a:extLst>
              <a:ext uri="{FF2B5EF4-FFF2-40B4-BE49-F238E27FC236}">
                <a16:creationId xmlns:a16="http://schemas.microsoft.com/office/drawing/2014/main" id="{F33E8050-917D-4D8E-B45A-B9EC64AC8F88}"/>
              </a:ext>
            </a:extLst>
          </p:cNvPr>
          <p:cNvSpPr>
            <a:spLocks noGrp="1"/>
          </p:cNvSpPr>
          <p:nvPr>
            <p:ph type="subTitle" idx="1"/>
          </p:nvPr>
        </p:nvSpPr>
        <p:spPr>
          <a:xfrm>
            <a:off x="1143000" y="2635830"/>
            <a:ext cx="6858000" cy="1241822"/>
          </a:xfrm>
        </p:spPr>
        <p:txBody>
          <a:bodyPr/>
          <a:lstStyle/>
          <a:p>
            <a:r>
              <a:rPr lang="en-US" dirty="0"/>
              <a:t>DEMO</a:t>
            </a:r>
          </a:p>
        </p:txBody>
      </p:sp>
    </p:spTree>
    <p:extLst>
      <p:ext uri="{BB962C8B-B14F-4D97-AF65-F5344CB8AC3E}">
        <p14:creationId xmlns:p14="http://schemas.microsoft.com/office/powerpoint/2010/main" val="1323312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25120D-73C9-4C7F-B1A8-FE80FE644086}"/>
              </a:ext>
            </a:extLst>
          </p:cNvPr>
          <p:cNvSpPr>
            <a:spLocks noGrp="1"/>
          </p:cNvSpPr>
          <p:nvPr>
            <p:ph type="title" idx="4294967295"/>
          </p:nvPr>
        </p:nvSpPr>
        <p:spPr>
          <a:xfrm>
            <a:off x="1798638" y="268288"/>
            <a:ext cx="7345362" cy="857250"/>
          </a:xfrm>
          <a:prstGeom prst="rect">
            <a:avLst/>
          </a:prstGeom>
        </p:spPr>
        <p:txBody>
          <a:bodyPr>
            <a:noAutofit/>
          </a:bodyPr>
          <a:lstStyle/>
          <a:p>
            <a:r>
              <a:rPr lang="nb-NO" sz="3200" dirty="0"/>
              <a:t>Azure </a:t>
            </a:r>
            <a:r>
              <a:rPr lang="nb-NO" sz="3200" dirty="0" err="1"/>
              <a:t>Functions</a:t>
            </a:r>
            <a:r>
              <a:rPr lang="nb-NO" sz="3200" dirty="0"/>
              <a:t> Microsoft Graph Bindings</a:t>
            </a:r>
          </a:p>
        </p:txBody>
      </p:sp>
      <p:sp>
        <p:nvSpPr>
          <p:cNvPr id="5" name="Text Placeholder 4">
            <a:extLst>
              <a:ext uri="{FF2B5EF4-FFF2-40B4-BE49-F238E27FC236}">
                <a16:creationId xmlns:a16="http://schemas.microsoft.com/office/drawing/2014/main" id="{159E77DE-7AA4-48D7-A240-102923AF8D18}"/>
              </a:ext>
            </a:extLst>
          </p:cNvPr>
          <p:cNvSpPr>
            <a:spLocks noGrp="1"/>
          </p:cNvSpPr>
          <p:nvPr>
            <p:ph type="body" sz="quarter" idx="4294967295"/>
          </p:nvPr>
        </p:nvSpPr>
        <p:spPr>
          <a:xfrm>
            <a:off x="2159000" y="1211263"/>
            <a:ext cx="6985000" cy="3554412"/>
          </a:xfrm>
          <a:prstGeom prst="rect">
            <a:avLst/>
          </a:prstGeom>
        </p:spPr>
        <p:txBody>
          <a:bodyPr/>
          <a:lstStyle/>
          <a:p>
            <a:r>
              <a:rPr lang="en-US" dirty="0"/>
              <a:t>Available through binding extensions</a:t>
            </a:r>
          </a:p>
          <a:p>
            <a:r>
              <a:rPr lang="en-US" dirty="0"/>
              <a:t>Azure Functions 2.0 preview: </a:t>
            </a:r>
          </a:p>
          <a:p>
            <a:endParaRPr lang="en-US" dirty="0"/>
          </a:p>
          <a:p>
            <a:r>
              <a:rPr lang="nb-NO" sz="2400" dirty="0" err="1"/>
              <a:t>Ref</a:t>
            </a:r>
            <a:r>
              <a:rPr lang="nb-NO" sz="2400" dirty="0"/>
              <a:t>: https://docs.microsoft.com/en-us/azure/azure-functions/functions-bindings-microsoft-graph</a:t>
            </a:r>
          </a:p>
        </p:txBody>
      </p:sp>
      <p:pic>
        <p:nvPicPr>
          <p:cNvPr id="6" name="Picture 5">
            <a:extLst>
              <a:ext uri="{FF2B5EF4-FFF2-40B4-BE49-F238E27FC236}">
                <a16:creationId xmlns:a16="http://schemas.microsoft.com/office/drawing/2014/main" id="{7704CF14-6E2A-4A8D-8415-ECD23880B0F2}"/>
              </a:ext>
            </a:extLst>
          </p:cNvPr>
          <p:cNvPicPr>
            <a:picLocks noChangeAspect="1"/>
          </p:cNvPicPr>
          <p:nvPr/>
        </p:nvPicPr>
        <p:blipFill>
          <a:blip r:embed="rId2"/>
          <a:stretch>
            <a:fillRect/>
          </a:stretch>
        </p:blipFill>
        <p:spPr>
          <a:xfrm>
            <a:off x="2228648" y="1981077"/>
            <a:ext cx="2685364" cy="406706"/>
          </a:xfrm>
          <a:prstGeom prst="rect">
            <a:avLst/>
          </a:prstGeom>
        </p:spPr>
      </p:pic>
      <p:pic>
        <p:nvPicPr>
          <p:cNvPr id="7" name="Picture 6">
            <a:extLst>
              <a:ext uri="{FF2B5EF4-FFF2-40B4-BE49-F238E27FC236}">
                <a16:creationId xmlns:a16="http://schemas.microsoft.com/office/drawing/2014/main" id="{26E4671B-FCAA-487C-8463-ED788646185E}"/>
              </a:ext>
            </a:extLst>
          </p:cNvPr>
          <p:cNvPicPr>
            <a:picLocks noChangeAspect="1"/>
          </p:cNvPicPr>
          <p:nvPr/>
        </p:nvPicPr>
        <p:blipFill>
          <a:blip r:embed="rId3"/>
          <a:stretch>
            <a:fillRect/>
          </a:stretch>
        </p:blipFill>
        <p:spPr>
          <a:xfrm>
            <a:off x="5077301" y="1988659"/>
            <a:ext cx="630107" cy="406706"/>
          </a:xfrm>
          <a:prstGeom prst="rect">
            <a:avLst/>
          </a:prstGeom>
        </p:spPr>
      </p:pic>
      <p:pic>
        <p:nvPicPr>
          <p:cNvPr id="8" name="Graphic 3">
            <a:extLst>
              <a:ext uri="{FF2B5EF4-FFF2-40B4-BE49-F238E27FC236}">
                <a16:creationId xmlns:a16="http://schemas.microsoft.com/office/drawing/2014/main" id="{239CD39C-16EA-4CBC-8B5A-6A3FA1BC7062}"/>
              </a:ext>
            </a:extLst>
          </p:cNvPr>
          <p:cNvPicPr>
            <a:picLocks noChangeAspect="1"/>
          </p:cNvPicPr>
          <p:nvPr/>
        </p:nvPicPr>
        <p:blipFill>
          <a:blip r:embed="rId4">
            <a:duotone>
              <a:prstClr val="black"/>
              <a:schemeClr val="tx2">
                <a:tint val="45000"/>
                <a:satMod val="400000"/>
              </a:schemeClr>
            </a:duotone>
            <a:extLst>
              <a:ext uri="{96DAC541-7B7A-43D3-8B79-37D633B846F1}">
                <asvg:svgBlip xmlns:asvg="http://schemas.microsoft.com/office/drawing/2016/SVG/main" r:embed="rId5"/>
              </a:ext>
            </a:extLst>
          </a:blip>
          <a:stretch>
            <a:fillRect/>
          </a:stretch>
        </p:blipFill>
        <p:spPr>
          <a:xfrm>
            <a:off x="208804" y="1230983"/>
            <a:ext cx="1156800" cy="1156800"/>
          </a:xfrm>
          <a:prstGeom prst="rect">
            <a:avLst/>
          </a:prstGeom>
        </p:spPr>
      </p:pic>
    </p:spTree>
    <p:extLst>
      <p:ext uri="{BB962C8B-B14F-4D97-AF65-F5344CB8AC3E}">
        <p14:creationId xmlns:p14="http://schemas.microsoft.com/office/powerpoint/2010/main" val="3785751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97002C9-BB11-4C89-8314-B79C5DD6256A}"/>
              </a:ext>
            </a:extLst>
          </p:cNvPr>
          <p:cNvSpPr/>
          <p:nvPr/>
        </p:nvSpPr>
        <p:spPr>
          <a:xfrm>
            <a:off x="-129052" y="1140569"/>
            <a:ext cx="9349252" cy="34975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259EB92-CE11-4A7C-943E-8CD3D2ADFA32}"/>
              </a:ext>
            </a:extLst>
          </p:cNvPr>
          <p:cNvSpPr>
            <a:spLocks noGrp="1"/>
          </p:cNvSpPr>
          <p:nvPr>
            <p:ph type="title"/>
          </p:nvPr>
        </p:nvSpPr>
        <p:spPr/>
        <p:txBody>
          <a:bodyPr/>
          <a:lstStyle/>
          <a:p>
            <a:r>
              <a:rPr lang="en-US" dirty="0"/>
              <a:t>Thank You!</a:t>
            </a:r>
          </a:p>
        </p:txBody>
      </p:sp>
      <p:pic>
        <p:nvPicPr>
          <p:cNvPr id="6152" name="Picture 8" descr="Bildergebnis fÃ¼r cireson logo transparent png">
            <a:extLst>
              <a:ext uri="{FF2B5EF4-FFF2-40B4-BE49-F238E27FC236}">
                <a16:creationId xmlns:a16="http://schemas.microsoft.com/office/drawing/2014/main" id="{63A14D56-88C8-4402-915A-5AB8037A09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4384"/>
          <a:stretch/>
        </p:blipFill>
        <p:spPr bwMode="auto">
          <a:xfrm>
            <a:off x="609600" y="2521327"/>
            <a:ext cx="1944329" cy="62452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Bildergebnis fÃ¼r hp enterprise logo">
            <a:extLst>
              <a:ext uri="{FF2B5EF4-FFF2-40B4-BE49-F238E27FC236}">
                <a16:creationId xmlns:a16="http://schemas.microsoft.com/office/drawing/2014/main" id="{A53065DD-772C-4507-8B2B-C7FAFFF3A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929" y="3326790"/>
            <a:ext cx="1434600" cy="5989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FE26BC2-9F7F-4879-9FC0-894CDA48A31B}"/>
              </a:ext>
            </a:extLst>
          </p:cNvPr>
          <p:cNvSpPr/>
          <p:nvPr/>
        </p:nvSpPr>
        <p:spPr>
          <a:xfrm>
            <a:off x="533400" y="1200150"/>
            <a:ext cx="3323435" cy="523220"/>
          </a:xfrm>
          <a:prstGeom prst="rect">
            <a:avLst/>
          </a:prstGeom>
        </p:spPr>
        <p:txBody>
          <a:bodyPr wrap="square">
            <a:spAutoFit/>
          </a:bodyPr>
          <a:lstStyle/>
          <a:p>
            <a:r>
              <a:rPr lang="de-CH" sz="2800" i="1" dirty="0">
                <a:solidFill>
                  <a:srgbClr val="FFC000"/>
                </a:solidFill>
              </a:rPr>
              <a:t>Gold</a:t>
            </a:r>
            <a:endParaRPr lang="en-US" sz="2600" i="1" dirty="0">
              <a:solidFill>
                <a:srgbClr val="FFC000"/>
              </a:solidFill>
            </a:endParaRPr>
          </a:p>
        </p:txBody>
      </p:sp>
      <p:pic>
        <p:nvPicPr>
          <p:cNvPr id="6158" name="Picture 14" descr="Bildergebnis fÃ¼r acp logo">
            <a:extLst>
              <a:ext uri="{FF2B5EF4-FFF2-40B4-BE49-F238E27FC236}">
                <a16:creationId xmlns:a16="http://schemas.microsoft.com/office/drawing/2014/main" id="{2BB8AFC4-C560-4D89-875D-C1B0F6C2F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3401" y="3349975"/>
            <a:ext cx="604172" cy="598995"/>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https://northeurope1-mediap.svc.ms/transform/thumbnail?provider=spo&amp;inputFormat=png&amp;cs=fFNQTw&amp;docid=https%3A%2F%2Fitnetx.sharepoint.com%3A443%2F_api%2Fv2.0%2Fdrives%2Fb!nk5UenJSBUeD8dmWRh5iLIuLCXStPmVMn3LTa1gxsg4inF_CH_xURIxGKWmwU1r1%2Fitems%2F01J7Q5NE5QB5KVLDGQJFAKR7NKNU7NN4RL%3Fversion%3DPublished&amp;access_token=eyJ0eXAiOiJKV1QiLCJhbGciOiJub25lIn0.eyJhdWQiOiIwMDAwMDAwMy0wMDAwLTBmZjEtY2UwMC0wMDAwMDAwMDAwMDAvaXRuZXR4LnNoYXJlcG9pbnQuY29tQDkxMzQ2YzI5LTQ1YjQtNDQyMC05ZDA4LTFiNWY3OTNmODhmOSIsImlzcyI6IjAwMDAwMDAzLTAwMDAtMGZmMS1jZTAwLTAwMDAwMDAwMDAwMCIsIm5iZiI6IjE1Mzk0NDU0OTIiLCJleHAiOiIxNTM5NDY3MDkyIiwiZW5kcG9pbnR1cmwiOiJsS2pUM0pCekhHQXRMODZVaW80TnJpc2NxMVZZdDdMaU8vZDAzMmViNHdnPSIsImVuZHBvaW50dXJsTGVuZ3RoIjoiMTEzIiwiaXNsb29wYmFjayI6IlRydWUiLCJjaWQiOiJObVV3TkRrNE9XVXRNakF5TUMwM01EQXdMVEZqTURZdE1tVTNORGN4Wm1NM1pqVXoiLCJ2ZXIiOiJoYXNoZWRwcm9vZnRva2VuIiwic2l0ZWlkIjoiTjJFMU5EUmxPV1V0TlRJM01pMDBOekExTFRnelpqRXRaRGs1TmpRMk1XVTJNakpqIiwibmFtZWlkIjoiMCMuZnxtZW1iZXJzaGlwfG1hcmNlbC56ZWhuZXJAaXRuZXR4LmNoIiwibmlpIjoibWljcm9zb2Z0LnNoYXJlcG9pbnQiLCJpc3VzZXIiOiJ0cnVlIiwiY2FjaGVrZXkiOiIwaC5mfG1lbWJlcnNoaXB8MTAwMzAwMDA4ZWIyMTA3NkBsaXZlLmNvbSIsInR0IjoiMCIsInVzZVBlcnNpc3RlbnRDb29raWUiOiIyIn0.SUZRaG1kYm5rQlRKTG1JSXJiamtUajJCWXVYYkhtWmRqWDhZK1FWdHV4WT0&amp;encodeFailures=1&amp;width=1920&amp;height=898&amp;srcWidth=&amp;srcHeight=">
            <a:extLst>
              <a:ext uri="{FF2B5EF4-FFF2-40B4-BE49-F238E27FC236}">
                <a16:creationId xmlns:a16="http://schemas.microsoft.com/office/drawing/2014/main" id="{3F9078D6-BF56-459D-A3F7-8981055DC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929" y="1779026"/>
            <a:ext cx="1905000" cy="547545"/>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Bild">
            <a:extLst>
              <a:ext uri="{FF2B5EF4-FFF2-40B4-BE49-F238E27FC236}">
                <a16:creationId xmlns:a16="http://schemas.microsoft.com/office/drawing/2014/main" id="{8B44C1E4-01A8-4FA4-8F9C-FE3A30EC6D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4153095"/>
            <a:ext cx="2252474" cy="24831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8EE8E78-143E-4C10-BBE0-B1488C08E1D0}"/>
              </a:ext>
            </a:extLst>
          </p:cNvPr>
          <p:cNvSpPr/>
          <p:nvPr/>
        </p:nvSpPr>
        <p:spPr>
          <a:xfrm>
            <a:off x="3666352" y="1248064"/>
            <a:ext cx="2429647" cy="461665"/>
          </a:xfrm>
          <a:prstGeom prst="rect">
            <a:avLst/>
          </a:prstGeom>
        </p:spPr>
        <p:txBody>
          <a:bodyPr wrap="square">
            <a:spAutoFit/>
          </a:bodyPr>
          <a:lstStyle/>
          <a:p>
            <a:r>
              <a:rPr lang="de-CH" sz="2400" i="1" dirty="0">
                <a:solidFill>
                  <a:schemeClr val="bg1">
                    <a:lumMod val="50000"/>
                  </a:schemeClr>
                </a:solidFill>
              </a:rPr>
              <a:t>Silver</a:t>
            </a:r>
            <a:endParaRPr lang="en-US" sz="2600" i="1" dirty="0">
              <a:solidFill>
                <a:schemeClr val="bg1">
                  <a:lumMod val="50000"/>
                </a:schemeClr>
              </a:solidFill>
            </a:endParaRPr>
          </a:p>
        </p:txBody>
      </p:sp>
      <p:pic>
        <p:nvPicPr>
          <p:cNvPr id="22" name="Picture 20" descr="Bild">
            <a:extLst>
              <a:ext uri="{FF2B5EF4-FFF2-40B4-BE49-F238E27FC236}">
                <a16:creationId xmlns:a16="http://schemas.microsoft.com/office/drawing/2014/main" id="{7E73BF0A-D8DE-4EE9-AF69-E4198332CD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1451" y="1658214"/>
            <a:ext cx="1276353" cy="4430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Bild">
            <a:extLst>
              <a:ext uri="{FF2B5EF4-FFF2-40B4-BE49-F238E27FC236}">
                <a16:creationId xmlns:a16="http://schemas.microsoft.com/office/drawing/2014/main" id="{3FF4EAD6-DAFA-439C-BF73-F7521320D4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7823" y="1679915"/>
            <a:ext cx="1276353" cy="3996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Bild">
            <a:extLst>
              <a:ext uri="{FF2B5EF4-FFF2-40B4-BE49-F238E27FC236}">
                <a16:creationId xmlns:a16="http://schemas.microsoft.com/office/drawing/2014/main" id="{82BF2C96-1D74-4AAF-BFA7-2C1195ED34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4195" y="1739472"/>
            <a:ext cx="1531899" cy="2805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6" descr="Bild">
            <a:extLst>
              <a:ext uri="{FF2B5EF4-FFF2-40B4-BE49-F238E27FC236}">
                <a16:creationId xmlns:a16="http://schemas.microsoft.com/office/drawing/2014/main" id="{B6A2E91D-BDE9-4704-AA34-21095AB5BC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5178" y="2264338"/>
            <a:ext cx="1430121" cy="37950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Bild">
            <a:extLst>
              <a:ext uri="{FF2B5EF4-FFF2-40B4-BE49-F238E27FC236}">
                <a16:creationId xmlns:a16="http://schemas.microsoft.com/office/drawing/2014/main" id="{433DAE1C-2B95-4657-8DF2-73AD6F8A7B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27646" y="2101279"/>
            <a:ext cx="1336706" cy="67039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0" descr="Bild">
            <a:extLst>
              <a:ext uri="{FF2B5EF4-FFF2-40B4-BE49-F238E27FC236}">
                <a16:creationId xmlns:a16="http://schemas.microsoft.com/office/drawing/2014/main" id="{D93072AC-7137-460B-A8BD-0ACB21F6BC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4195" y="2286114"/>
            <a:ext cx="1331660" cy="31016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2" descr="Bild">
            <a:extLst>
              <a:ext uri="{FF2B5EF4-FFF2-40B4-BE49-F238E27FC236}">
                <a16:creationId xmlns:a16="http://schemas.microsoft.com/office/drawing/2014/main" id="{456B7EE4-8AE0-4B07-B92C-D6F1D7069E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600" y="2632597"/>
            <a:ext cx="1430121" cy="73971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19D40004-C120-4C4C-957F-34ABE8375C46}"/>
              </a:ext>
            </a:extLst>
          </p:cNvPr>
          <p:cNvSpPr/>
          <p:nvPr/>
        </p:nvSpPr>
        <p:spPr>
          <a:xfrm>
            <a:off x="3691536" y="3602821"/>
            <a:ext cx="4157064" cy="400110"/>
          </a:xfrm>
          <a:prstGeom prst="rect">
            <a:avLst/>
          </a:prstGeom>
        </p:spPr>
        <p:txBody>
          <a:bodyPr wrap="square">
            <a:spAutoFit/>
          </a:bodyPr>
          <a:lstStyle/>
          <a:p>
            <a:r>
              <a:rPr lang="de-CH" sz="2000" i="1" dirty="0">
                <a:solidFill>
                  <a:schemeClr val="bg2">
                    <a:lumMod val="50000"/>
                  </a:schemeClr>
                </a:solidFill>
              </a:rPr>
              <a:t>Conference Partner</a:t>
            </a:r>
            <a:endParaRPr lang="en-US" sz="2400" i="1" dirty="0">
              <a:solidFill>
                <a:schemeClr val="bg2">
                  <a:lumMod val="50000"/>
                </a:schemeClr>
              </a:solidFill>
            </a:endParaRPr>
          </a:p>
        </p:txBody>
      </p:sp>
      <p:pic>
        <p:nvPicPr>
          <p:cNvPr id="9218" name="Picture 2" descr="Bild">
            <a:extLst>
              <a:ext uri="{FF2B5EF4-FFF2-40B4-BE49-F238E27FC236}">
                <a16:creationId xmlns:a16="http://schemas.microsoft.com/office/drawing/2014/main" id="{F6CD070E-A40F-4603-BCA9-6B6FE6E4FD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72308" y="4002932"/>
            <a:ext cx="1295496" cy="41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35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52"/>
                                        </p:tgtEl>
                                        <p:attrNameLst>
                                          <p:attrName>style.visibility</p:attrName>
                                        </p:attrNameLst>
                                      </p:cBhvr>
                                      <p:to>
                                        <p:strVal val="visible"/>
                                      </p:to>
                                    </p:set>
                                    <p:animEffect transition="in" filter="fade">
                                      <p:cBhvr>
                                        <p:cTn id="11" dur="500"/>
                                        <p:tgtEl>
                                          <p:spTgt spid="6152"/>
                                        </p:tgtEl>
                                      </p:cBhvr>
                                    </p:animEffect>
                                  </p:childTnLst>
                                </p:cTn>
                              </p:par>
                              <p:par>
                                <p:cTn id="12" presetID="10" presetClass="entr" presetSubtype="0" fill="hold" nodeType="withEffect">
                                  <p:stCondLst>
                                    <p:cond delay="0"/>
                                  </p:stCondLst>
                                  <p:childTnLst>
                                    <p:set>
                                      <p:cBhvr>
                                        <p:cTn id="13" dur="1" fill="hold">
                                          <p:stCondLst>
                                            <p:cond delay="0"/>
                                          </p:stCondLst>
                                        </p:cTn>
                                        <p:tgtEl>
                                          <p:spTgt spid="6156"/>
                                        </p:tgtEl>
                                        <p:attrNameLst>
                                          <p:attrName>style.visibility</p:attrName>
                                        </p:attrNameLst>
                                      </p:cBhvr>
                                      <p:to>
                                        <p:strVal val="visible"/>
                                      </p:to>
                                    </p:set>
                                    <p:animEffect transition="in" filter="fade">
                                      <p:cBhvr>
                                        <p:cTn id="14" dur="500"/>
                                        <p:tgtEl>
                                          <p:spTgt spid="6156"/>
                                        </p:tgtEl>
                                      </p:cBhvr>
                                    </p:animEffect>
                                  </p:childTnLst>
                                </p:cTn>
                              </p:par>
                              <p:par>
                                <p:cTn id="15" presetID="10" presetClass="entr" presetSubtype="0" fill="hold" nodeType="withEffect">
                                  <p:stCondLst>
                                    <p:cond delay="0"/>
                                  </p:stCondLst>
                                  <p:childTnLst>
                                    <p:set>
                                      <p:cBhvr>
                                        <p:cTn id="16" dur="1" fill="hold">
                                          <p:stCondLst>
                                            <p:cond delay="0"/>
                                          </p:stCondLst>
                                        </p:cTn>
                                        <p:tgtEl>
                                          <p:spTgt spid="6158"/>
                                        </p:tgtEl>
                                        <p:attrNameLst>
                                          <p:attrName>style.visibility</p:attrName>
                                        </p:attrNameLst>
                                      </p:cBhvr>
                                      <p:to>
                                        <p:strVal val="visible"/>
                                      </p:to>
                                    </p:set>
                                    <p:animEffect transition="in" filter="fade">
                                      <p:cBhvr>
                                        <p:cTn id="17" dur="500"/>
                                        <p:tgtEl>
                                          <p:spTgt spid="6158"/>
                                        </p:tgtEl>
                                      </p:cBhvr>
                                    </p:animEffect>
                                  </p:childTnLst>
                                </p:cTn>
                              </p:par>
                              <p:par>
                                <p:cTn id="18" presetID="10" presetClass="entr" presetSubtype="0" fill="hold" nodeType="withEffect">
                                  <p:stCondLst>
                                    <p:cond delay="0"/>
                                  </p:stCondLst>
                                  <p:childTnLst>
                                    <p:set>
                                      <p:cBhvr>
                                        <p:cTn id="19" dur="1" fill="hold">
                                          <p:stCondLst>
                                            <p:cond delay="0"/>
                                          </p:stCondLst>
                                        </p:cTn>
                                        <p:tgtEl>
                                          <p:spTgt spid="6160"/>
                                        </p:tgtEl>
                                        <p:attrNameLst>
                                          <p:attrName>style.visibility</p:attrName>
                                        </p:attrNameLst>
                                      </p:cBhvr>
                                      <p:to>
                                        <p:strVal val="visible"/>
                                      </p:to>
                                    </p:set>
                                    <p:animEffect transition="in" filter="fade">
                                      <p:cBhvr>
                                        <p:cTn id="20" dur="500"/>
                                        <p:tgtEl>
                                          <p:spTgt spid="6160"/>
                                        </p:tgtEl>
                                      </p:cBhvr>
                                    </p:animEffect>
                                  </p:childTnLst>
                                </p:cTn>
                              </p:par>
                              <p:par>
                                <p:cTn id="21" presetID="10" presetClass="entr" presetSubtype="0" fill="hold" nodeType="withEffect">
                                  <p:stCondLst>
                                    <p:cond delay="0"/>
                                  </p:stCondLst>
                                  <p:childTnLst>
                                    <p:set>
                                      <p:cBhvr>
                                        <p:cTn id="22" dur="1" fill="hold">
                                          <p:stCondLst>
                                            <p:cond delay="0"/>
                                          </p:stCondLst>
                                        </p:cTn>
                                        <p:tgtEl>
                                          <p:spTgt spid="6162"/>
                                        </p:tgtEl>
                                        <p:attrNameLst>
                                          <p:attrName>style.visibility</p:attrName>
                                        </p:attrNameLst>
                                      </p:cBhvr>
                                      <p:to>
                                        <p:strVal val="visible"/>
                                      </p:to>
                                    </p:set>
                                    <p:animEffect transition="in" filter="fade">
                                      <p:cBhvr>
                                        <p:cTn id="23" dur="500"/>
                                        <p:tgtEl>
                                          <p:spTgt spid="61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par>
                          <p:cTn id="52" fill="hold">
                            <p:stCondLst>
                              <p:cond delay="20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9218"/>
                                        </p:tgtEl>
                                        <p:attrNameLst>
                                          <p:attrName>style.visibility</p:attrName>
                                        </p:attrNameLst>
                                      </p:cBhvr>
                                      <p:to>
                                        <p:strVal val="visible"/>
                                      </p:to>
                                    </p:set>
                                    <p:animEffect transition="in" filter="fade">
                                      <p:cBhvr>
                                        <p:cTn id="58"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 grpId="0"/>
      <p:bldP spid="21"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16A3F-6401-46B4-A6C0-CF4CC98318B9}"/>
              </a:ext>
            </a:extLst>
          </p:cNvPr>
          <p:cNvSpPr txBox="1"/>
          <p:nvPr/>
        </p:nvSpPr>
        <p:spPr>
          <a:xfrm>
            <a:off x="0" y="514350"/>
            <a:ext cx="2819400"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CH" sz="2400" b="0" i="0" u="none" strike="noStrike" kern="1200" cap="none" spc="0" normalizeH="0" baseline="0" noProof="0" dirty="0">
                <a:ln>
                  <a:noFill/>
                </a:ln>
                <a:solidFill>
                  <a:srgbClr val="203A45"/>
                </a:solidFill>
                <a:effectLst/>
                <a:uLnTx/>
                <a:uFillTx/>
                <a:latin typeface="Calibri" panose="020F0502020204030204"/>
                <a:ea typeface="+mn-ea"/>
                <a:cs typeface="+mn-cs"/>
              </a:rPr>
              <a:t>Jan Vidar Elven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srgbClr val="203A45"/>
                </a:solidFill>
                <a:effectLst/>
                <a:uLnTx/>
                <a:uFillTx/>
                <a:latin typeface="Calibri" panose="020F0502020204030204"/>
                <a:ea typeface="+mn-ea"/>
                <a:cs typeface="+mn-cs"/>
              </a:rPr>
              <a:t>Enterprise Mobility MVP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srgbClr val="203A45"/>
                </a:solidFill>
                <a:effectLst/>
                <a:uLnTx/>
                <a:uFillTx/>
                <a:latin typeface="Calibri" panose="020F0502020204030204"/>
                <a:ea typeface="+mn-ea"/>
                <a:cs typeface="+mn-cs"/>
              </a:rPr>
              <a:t>Cloud </a:t>
            </a:r>
            <a:r>
              <a:rPr kumimoji="0" lang="de-CH" sz="1800" b="0" i="0" u="none" strike="noStrike" kern="1200" cap="none" spc="0" normalizeH="0" baseline="0" noProof="0" dirty="0" err="1">
                <a:ln>
                  <a:noFill/>
                </a:ln>
                <a:solidFill>
                  <a:srgbClr val="203A45"/>
                </a:solidFill>
                <a:effectLst/>
                <a:uLnTx/>
                <a:uFillTx/>
                <a:latin typeface="Calibri" panose="020F0502020204030204"/>
                <a:ea typeface="+mn-ea"/>
                <a:cs typeface="+mn-cs"/>
              </a:rPr>
              <a:t>Architect</a:t>
            </a:r>
            <a:r>
              <a:rPr kumimoji="0" lang="de-CH" sz="1800" b="0" i="0" u="none" strike="noStrike" kern="1200" cap="none" spc="0" normalizeH="0" baseline="0" noProof="0" dirty="0">
                <a:ln>
                  <a:noFill/>
                </a:ln>
                <a:solidFill>
                  <a:srgbClr val="203A45"/>
                </a:solidFill>
                <a:effectLst/>
                <a:uLnTx/>
                <a:uFillTx/>
                <a:latin typeface="Calibri" panose="020F0502020204030204"/>
                <a:ea typeface="+mn-ea"/>
                <a:cs typeface="+mn-cs"/>
              </a:rPr>
              <a:t> @ Skill AS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srgbClr val="203A45"/>
                </a:solidFill>
                <a:effectLst/>
                <a:uLnTx/>
                <a:uFillTx/>
                <a:latin typeface="Calibri" panose="020F0502020204030204"/>
                <a:ea typeface="+mn-ea"/>
                <a:cs typeface="+mn-cs"/>
              </a:rPr>
              <a:t>@skillriver </a:t>
            </a:r>
            <a:r>
              <a:rPr kumimoji="0" lang="nl-NL" sz="1800" b="0" i="0" u="none" strike="noStrike" kern="1200" cap="none" spc="0" normalizeH="0" baseline="0" noProof="0" dirty="0">
                <a:ln>
                  <a:noFill/>
                </a:ln>
                <a:solidFill>
                  <a:srgbClr val="203A45"/>
                </a:solidFill>
                <a:effectLst/>
                <a:uLnTx/>
                <a:uFillTx/>
                <a:latin typeface="Calibri" panose="020F0502020204030204"/>
                <a:ea typeface="+mn-ea"/>
                <a:cs typeface="+mn-cs"/>
              </a:rPr>
              <a:t>| gotoguy.blog</a:t>
            </a:r>
            <a:r>
              <a:rPr kumimoji="0" lang="de-CH" sz="1800" b="0" i="0" u="none" strike="noStrike" kern="1200" cap="none" spc="0" normalizeH="0" baseline="0" noProof="0" dirty="0">
                <a:ln>
                  <a:noFill/>
                </a:ln>
                <a:solidFill>
                  <a:srgbClr val="203A45"/>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srgbClr val="203A45"/>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dirty="0">
              <a:ln>
                <a:noFill/>
              </a:ln>
              <a:solidFill>
                <a:srgbClr val="203A45"/>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AE57C96-4B75-4D67-B08A-CF7C50E7BCFA}"/>
              </a:ext>
            </a:extLst>
          </p:cNvPr>
          <p:cNvPicPr>
            <a:picLocks noChangeAspect="1"/>
          </p:cNvPicPr>
          <p:nvPr/>
        </p:nvPicPr>
        <p:blipFill>
          <a:blip r:embed="rId2"/>
          <a:stretch>
            <a:fillRect/>
          </a:stretch>
        </p:blipFill>
        <p:spPr>
          <a:xfrm>
            <a:off x="2046316" y="633500"/>
            <a:ext cx="314325" cy="228600"/>
          </a:xfrm>
          <a:prstGeom prst="rect">
            <a:avLst/>
          </a:prstGeom>
        </p:spPr>
      </p:pic>
    </p:spTree>
    <p:extLst>
      <p:ext uri="{BB962C8B-B14F-4D97-AF65-F5344CB8AC3E}">
        <p14:creationId xmlns:p14="http://schemas.microsoft.com/office/powerpoint/2010/main" val="3613375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69B4-D8B7-4814-A973-EF6E54669D62}"/>
              </a:ext>
            </a:extLst>
          </p:cNvPr>
          <p:cNvSpPr>
            <a:spLocks noGrp="1"/>
          </p:cNvSpPr>
          <p:nvPr>
            <p:ph type="ctrTitle"/>
          </p:nvPr>
        </p:nvSpPr>
        <p:spPr/>
        <p:txBody>
          <a:bodyPr/>
          <a:lstStyle/>
          <a:p>
            <a:r>
              <a:rPr lang="de-CH" dirty="0"/>
              <a:t>Microsoft Graph</a:t>
            </a:r>
            <a:endParaRPr lang="en-US" dirty="0"/>
          </a:p>
        </p:txBody>
      </p:sp>
      <p:sp>
        <p:nvSpPr>
          <p:cNvPr id="3" name="Text Placeholder 2">
            <a:extLst>
              <a:ext uri="{FF2B5EF4-FFF2-40B4-BE49-F238E27FC236}">
                <a16:creationId xmlns:a16="http://schemas.microsoft.com/office/drawing/2014/main" id="{63D094A6-F40D-485B-8BBF-ABD5FE4297A7}"/>
              </a:ext>
            </a:extLst>
          </p:cNvPr>
          <p:cNvSpPr>
            <a:spLocks noGrp="1"/>
          </p:cNvSpPr>
          <p:nvPr>
            <p:ph type="subTitle" idx="1"/>
          </p:nvPr>
        </p:nvSpPr>
        <p:spPr/>
        <p:txBody>
          <a:bodyPr/>
          <a:lstStyle/>
          <a:p>
            <a:r>
              <a:rPr lang="en-US" dirty="0"/>
              <a:t>What’s in it for me?</a:t>
            </a:r>
          </a:p>
        </p:txBody>
      </p:sp>
    </p:spTree>
    <p:extLst>
      <p:ext uri="{BB962C8B-B14F-4D97-AF65-F5344CB8AC3E}">
        <p14:creationId xmlns:p14="http://schemas.microsoft.com/office/powerpoint/2010/main" val="141846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8" name="Straight Connector 327">
            <a:extLst>
              <a:ext uri="{FF2B5EF4-FFF2-40B4-BE49-F238E27FC236}">
                <a16:creationId xmlns:a16="http://schemas.microsoft.com/office/drawing/2014/main" id="{3DB8AC3A-64CF-4C41-BDC9-DB41AFEA4065}"/>
              </a:ext>
            </a:extLst>
          </p:cNvPr>
          <p:cNvCxnSpPr>
            <a:cxnSpLocks/>
            <a:stCxn id="257" idx="2"/>
            <a:endCxn id="166" idx="11"/>
          </p:cNvCxnSpPr>
          <p:nvPr/>
        </p:nvCxnSpPr>
        <p:spPr>
          <a:xfrm flipH="1">
            <a:off x="3415343" y="3199320"/>
            <a:ext cx="3918152" cy="45019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ABFB1435-EB9C-4E5C-8235-96AA6C452394}"/>
              </a:ext>
            </a:extLst>
          </p:cNvPr>
          <p:cNvSpPr/>
          <p:nvPr/>
        </p:nvSpPr>
        <p:spPr bwMode="auto">
          <a:xfrm>
            <a:off x="7705733" y="245096"/>
            <a:ext cx="2591911" cy="3360807"/>
          </a:xfrm>
          <a:prstGeom prst="ellipse">
            <a:avLst/>
          </a:prstGeom>
          <a:solidFill>
            <a:schemeClr val="accent4">
              <a:alpha val="3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11" name="Straight Connector 310">
            <a:extLst>
              <a:ext uri="{FF2B5EF4-FFF2-40B4-BE49-F238E27FC236}">
                <a16:creationId xmlns:a16="http://schemas.microsoft.com/office/drawing/2014/main" id="{4A74168C-4346-4D52-8A59-1EF70EE8CAD1}"/>
              </a:ext>
            </a:extLst>
          </p:cNvPr>
          <p:cNvCxnSpPr>
            <a:cxnSpLocks/>
            <a:stCxn id="298" idx="2"/>
            <a:endCxn id="208" idx="15"/>
          </p:cNvCxnSpPr>
          <p:nvPr/>
        </p:nvCxnSpPr>
        <p:spPr>
          <a:xfrm flipH="1" flipV="1">
            <a:off x="4004277" y="1063959"/>
            <a:ext cx="2805721" cy="22897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9510349-88FF-47EB-883F-A89B51A871D3}"/>
              </a:ext>
            </a:extLst>
          </p:cNvPr>
          <p:cNvCxnSpPr>
            <a:cxnSpLocks/>
            <a:endCxn id="126" idx="3"/>
          </p:cNvCxnSpPr>
          <p:nvPr/>
        </p:nvCxnSpPr>
        <p:spPr>
          <a:xfrm flipH="1">
            <a:off x="5964389" y="1293955"/>
            <a:ext cx="1026290" cy="29307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586B553-4DEC-4828-A14C-D0C141A2242D}"/>
              </a:ext>
            </a:extLst>
          </p:cNvPr>
          <p:cNvCxnSpPr>
            <a:cxnSpLocks/>
          </p:cNvCxnSpPr>
          <p:nvPr/>
        </p:nvCxnSpPr>
        <p:spPr>
          <a:xfrm>
            <a:off x="5757475" y="768056"/>
            <a:ext cx="1331676" cy="53438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01911602-FC29-4B34-91C8-182F00AC2F2E}"/>
              </a:ext>
            </a:extLst>
          </p:cNvPr>
          <p:cNvCxnSpPr>
            <a:cxnSpLocks/>
            <a:stCxn id="299" idx="1"/>
          </p:cNvCxnSpPr>
          <p:nvPr/>
        </p:nvCxnSpPr>
        <p:spPr>
          <a:xfrm>
            <a:off x="6990677" y="1391584"/>
            <a:ext cx="155265" cy="120484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443EA2D-3056-44B2-A1C1-2B47AAAC4E08}"/>
              </a:ext>
            </a:extLst>
          </p:cNvPr>
          <p:cNvCxnSpPr>
            <a:cxnSpLocks/>
            <a:stCxn id="299" idx="5"/>
            <a:endCxn id="276" idx="1"/>
          </p:cNvCxnSpPr>
          <p:nvPr/>
        </p:nvCxnSpPr>
        <p:spPr>
          <a:xfrm flipH="1" flipV="1">
            <a:off x="6934852" y="957079"/>
            <a:ext cx="55826" cy="22978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95AE441-E72F-4470-AA98-672755B729AC}"/>
              </a:ext>
            </a:extLst>
          </p:cNvPr>
          <p:cNvCxnSpPr>
            <a:cxnSpLocks/>
            <a:stCxn id="302" idx="1"/>
            <a:endCxn id="299" idx="0"/>
          </p:cNvCxnSpPr>
          <p:nvPr/>
        </p:nvCxnSpPr>
        <p:spPr>
          <a:xfrm flipH="1">
            <a:off x="7089152" y="1038869"/>
            <a:ext cx="386190" cy="22356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0E31EB9-BBFA-4248-ABB2-A349D0D6CD73}"/>
              </a:ext>
            </a:extLst>
          </p:cNvPr>
          <p:cNvCxnSpPr>
            <a:cxnSpLocks/>
          </p:cNvCxnSpPr>
          <p:nvPr/>
        </p:nvCxnSpPr>
        <p:spPr>
          <a:xfrm flipH="1">
            <a:off x="7442483" y="2539499"/>
            <a:ext cx="1153295" cy="63797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C7F09C0-BE6F-4983-BF5B-C3335F2A1D4E}"/>
              </a:ext>
            </a:extLst>
          </p:cNvPr>
          <p:cNvCxnSpPr>
            <a:cxnSpLocks/>
            <a:stCxn id="166" idx="26"/>
            <a:endCxn id="235" idx="1"/>
          </p:cNvCxnSpPr>
          <p:nvPr/>
        </p:nvCxnSpPr>
        <p:spPr>
          <a:xfrm flipV="1">
            <a:off x="3215469" y="3160189"/>
            <a:ext cx="945364" cy="51761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AADF5F9-6827-4358-ABF8-114BACCF9AA6}"/>
              </a:ext>
            </a:extLst>
          </p:cNvPr>
          <p:cNvCxnSpPr>
            <a:cxnSpLocks/>
            <a:stCxn id="186" idx="0"/>
            <a:endCxn id="346" idx="2"/>
          </p:cNvCxnSpPr>
          <p:nvPr/>
        </p:nvCxnSpPr>
        <p:spPr>
          <a:xfrm flipV="1">
            <a:off x="7019574" y="2599867"/>
            <a:ext cx="1592611" cy="190403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0814893-BBC4-4C0C-BB48-85553916562D}"/>
              </a:ext>
            </a:extLst>
          </p:cNvPr>
          <p:cNvCxnSpPr>
            <a:cxnSpLocks/>
            <a:stCxn id="345" idx="0"/>
            <a:endCxn id="202" idx="3"/>
          </p:cNvCxnSpPr>
          <p:nvPr/>
        </p:nvCxnSpPr>
        <p:spPr>
          <a:xfrm flipH="1">
            <a:off x="7246446" y="2478468"/>
            <a:ext cx="1314061" cy="14053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3F8E6CB9-B26D-46A1-B5F7-C900D789050E}"/>
              </a:ext>
            </a:extLst>
          </p:cNvPr>
          <p:cNvCxnSpPr>
            <a:cxnSpLocks/>
            <a:stCxn id="340" idx="4"/>
            <a:endCxn id="348" idx="0"/>
          </p:cNvCxnSpPr>
          <p:nvPr/>
        </p:nvCxnSpPr>
        <p:spPr>
          <a:xfrm flipH="1">
            <a:off x="8595778" y="1691649"/>
            <a:ext cx="80810" cy="82455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FEE0C58B-A7D1-4B23-A53C-FBE32C6F6A97}"/>
              </a:ext>
            </a:extLst>
          </p:cNvPr>
          <p:cNvCxnSpPr>
            <a:cxnSpLocks/>
            <a:stCxn id="235" idx="1"/>
            <a:endCxn id="287" idx="3"/>
          </p:cNvCxnSpPr>
          <p:nvPr/>
        </p:nvCxnSpPr>
        <p:spPr>
          <a:xfrm flipV="1">
            <a:off x="4160833" y="2263055"/>
            <a:ext cx="1007289" cy="89713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C89E4F5-4953-490F-9AB3-20A655CB0FE7}"/>
              </a:ext>
            </a:extLst>
          </p:cNvPr>
          <p:cNvCxnSpPr>
            <a:cxnSpLocks/>
            <a:endCxn id="287" idx="3"/>
          </p:cNvCxnSpPr>
          <p:nvPr/>
        </p:nvCxnSpPr>
        <p:spPr>
          <a:xfrm>
            <a:off x="4211689" y="2058595"/>
            <a:ext cx="956432" cy="20446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56B98CA4-698D-48D6-A419-58327A27B860}"/>
              </a:ext>
            </a:extLst>
          </p:cNvPr>
          <p:cNvCxnSpPr>
            <a:cxnSpLocks/>
            <a:stCxn id="216" idx="7"/>
          </p:cNvCxnSpPr>
          <p:nvPr/>
        </p:nvCxnSpPr>
        <p:spPr>
          <a:xfrm flipH="1" flipV="1">
            <a:off x="1736329" y="2784049"/>
            <a:ext cx="2363315" cy="39959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5184F5FA-A52C-4B62-A7AC-6E8D26E8A185}"/>
              </a:ext>
            </a:extLst>
          </p:cNvPr>
          <p:cNvCxnSpPr>
            <a:cxnSpLocks/>
            <a:endCxn id="219" idx="1"/>
          </p:cNvCxnSpPr>
          <p:nvPr/>
        </p:nvCxnSpPr>
        <p:spPr>
          <a:xfrm flipH="1">
            <a:off x="4135772" y="2145935"/>
            <a:ext cx="72213" cy="95404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CFCEC5F-95FD-427C-8C88-2951F044B86D}"/>
              </a:ext>
            </a:extLst>
          </p:cNvPr>
          <p:cNvCxnSpPr>
            <a:cxnSpLocks/>
            <a:endCxn id="126" idx="3"/>
          </p:cNvCxnSpPr>
          <p:nvPr/>
        </p:nvCxnSpPr>
        <p:spPr>
          <a:xfrm flipV="1">
            <a:off x="4301895" y="1587034"/>
            <a:ext cx="1662494" cy="45811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CC292BF-FF7A-4E11-8068-FD04DC356EEA}"/>
              </a:ext>
            </a:extLst>
          </p:cNvPr>
          <p:cNvCxnSpPr>
            <a:cxnSpLocks/>
            <a:stCxn id="208" idx="15"/>
            <a:endCxn id="126" idx="0"/>
          </p:cNvCxnSpPr>
          <p:nvPr/>
        </p:nvCxnSpPr>
        <p:spPr>
          <a:xfrm>
            <a:off x="4004277" y="1063958"/>
            <a:ext cx="1916078" cy="47906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EB10770-5566-45A6-8B16-4298558E510F}"/>
              </a:ext>
            </a:extLst>
          </p:cNvPr>
          <p:cNvCxnSpPr>
            <a:cxnSpLocks/>
            <a:stCxn id="192" idx="0"/>
            <a:endCxn id="206" idx="3"/>
          </p:cNvCxnSpPr>
          <p:nvPr/>
        </p:nvCxnSpPr>
        <p:spPr>
          <a:xfrm flipV="1">
            <a:off x="2956188" y="1264281"/>
            <a:ext cx="905512" cy="74370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7" name="Title 1">
            <a:extLst>
              <a:ext uri="{FF2B5EF4-FFF2-40B4-BE49-F238E27FC236}">
                <a16:creationId xmlns:a16="http://schemas.microsoft.com/office/drawing/2014/main" id="{5894840A-94C0-4B48-A0C6-A26656869242}"/>
              </a:ext>
            </a:extLst>
          </p:cNvPr>
          <p:cNvSpPr txBox="1">
            <a:spLocks/>
          </p:cNvSpPr>
          <p:nvPr/>
        </p:nvSpPr>
        <p:spPr>
          <a:xfrm>
            <a:off x="6552495" y="4857207"/>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a:solidFill>
                  <a:srgbClr val="2C292A"/>
                </a:solidFill>
                <a:latin typeface="Segoe UI Semibold" panose="020B0702040204020203" pitchFamily="34" charset="0"/>
                <a:cs typeface="Segoe UI" panose="020B0502040204020203" pitchFamily="34" charset="0"/>
              </a:rPr>
              <a:t>SITES</a:t>
            </a:r>
          </a:p>
        </p:txBody>
      </p:sp>
      <p:cxnSp>
        <p:nvCxnSpPr>
          <p:cNvPr id="246" name="Straight Connector 245">
            <a:extLst>
              <a:ext uri="{FF2B5EF4-FFF2-40B4-BE49-F238E27FC236}">
                <a16:creationId xmlns:a16="http://schemas.microsoft.com/office/drawing/2014/main" id="{EA7BEB47-AC29-427A-B33D-8D16B5842405}"/>
              </a:ext>
            </a:extLst>
          </p:cNvPr>
          <p:cNvCxnSpPr>
            <a:cxnSpLocks/>
          </p:cNvCxnSpPr>
          <p:nvPr/>
        </p:nvCxnSpPr>
        <p:spPr>
          <a:xfrm flipH="1">
            <a:off x="2970563" y="1383261"/>
            <a:ext cx="114154" cy="61678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0F43A593-2E22-41B9-B340-CABA46455F8B}"/>
              </a:ext>
            </a:extLst>
          </p:cNvPr>
          <p:cNvSpPr>
            <a:spLocks noChangeAspect="1"/>
          </p:cNvSpPr>
          <p:nvPr/>
        </p:nvSpPr>
        <p:spPr bwMode="auto">
          <a:xfrm>
            <a:off x="3025710" y="1287362"/>
            <a:ext cx="127687" cy="127687"/>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cxnSp>
        <p:nvCxnSpPr>
          <p:cNvPr id="291" name="Straight Connector 290"/>
          <p:cNvCxnSpPr>
            <a:cxnSpLocks/>
          </p:cNvCxnSpPr>
          <p:nvPr/>
        </p:nvCxnSpPr>
        <p:spPr>
          <a:xfrm flipV="1">
            <a:off x="2477078" y="2207677"/>
            <a:ext cx="447275" cy="221541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a:cxnSpLocks/>
          </p:cNvCxnSpPr>
          <p:nvPr/>
        </p:nvCxnSpPr>
        <p:spPr>
          <a:xfrm flipH="1">
            <a:off x="1689496" y="1625281"/>
            <a:ext cx="376464" cy="119762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cxnSpLocks/>
          </p:cNvCxnSpPr>
          <p:nvPr/>
        </p:nvCxnSpPr>
        <p:spPr>
          <a:xfrm>
            <a:off x="2068879" y="1634448"/>
            <a:ext cx="845209" cy="45295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cxnSpLocks/>
          </p:cNvCxnSpPr>
          <p:nvPr/>
        </p:nvCxnSpPr>
        <p:spPr>
          <a:xfrm flipH="1">
            <a:off x="1275075" y="2796773"/>
            <a:ext cx="462956" cy="146353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cxnSpLocks/>
          </p:cNvCxnSpPr>
          <p:nvPr/>
        </p:nvCxnSpPr>
        <p:spPr>
          <a:xfrm>
            <a:off x="2924353" y="2207676"/>
            <a:ext cx="354200" cy="144183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cxnSpLocks/>
          </p:cNvCxnSpPr>
          <p:nvPr/>
        </p:nvCxnSpPr>
        <p:spPr>
          <a:xfrm>
            <a:off x="1760513" y="2858488"/>
            <a:ext cx="677552" cy="169117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cxnSpLocks/>
          </p:cNvCxnSpPr>
          <p:nvPr/>
        </p:nvCxnSpPr>
        <p:spPr>
          <a:xfrm flipH="1">
            <a:off x="1206757" y="1626556"/>
            <a:ext cx="859704" cy="57827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cxnSpLocks/>
            <a:stCxn id="99" idx="1"/>
            <a:endCxn id="41" idx="1"/>
          </p:cNvCxnSpPr>
          <p:nvPr/>
        </p:nvCxnSpPr>
        <p:spPr>
          <a:xfrm>
            <a:off x="1702144" y="2717565"/>
            <a:ext cx="690017" cy="70350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cxnSpLocks/>
          </p:cNvCxnSpPr>
          <p:nvPr/>
        </p:nvCxnSpPr>
        <p:spPr>
          <a:xfrm>
            <a:off x="2943957" y="2109805"/>
            <a:ext cx="1265660" cy="121339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p:cNvCxnSpPr>
          <p:nvPr/>
        </p:nvCxnSpPr>
        <p:spPr>
          <a:xfrm flipH="1" flipV="1">
            <a:off x="4198416" y="3319466"/>
            <a:ext cx="798972" cy="106031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cxnSpLocks/>
            <a:endCxn id="126" idx="5"/>
          </p:cNvCxnSpPr>
          <p:nvPr/>
        </p:nvCxnSpPr>
        <p:spPr>
          <a:xfrm flipH="1" flipV="1">
            <a:off x="6035074" y="1658264"/>
            <a:ext cx="1157621" cy="93316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cxnSpLocks/>
            <a:endCxn id="115" idx="1"/>
          </p:cNvCxnSpPr>
          <p:nvPr/>
        </p:nvCxnSpPr>
        <p:spPr>
          <a:xfrm flipH="1">
            <a:off x="5834686" y="2614518"/>
            <a:ext cx="1311258" cy="31625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a:cxnSpLocks/>
            <a:endCxn id="185" idx="0"/>
          </p:cNvCxnSpPr>
          <p:nvPr/>
        </p:nvCxnSpPr>
        <p:spPr>
          <a:xfrm flipH="1">
            <a:off x="7018767" y="2665489"/>
            <a:ext cx="84778" cy="174169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endCxn id="185" idx="2"/>
          </p:cNvCxnSpPr>
          <p:nvPr/>
        </p:nvCxnSpPr>
        <p:spPr>
          <a:xfrm>
            <a:off x="4982455" y="4402184"/>
            <a:ext cx="1809555" cy="231755"/>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cxnSpLocks/>
          </p:cNvCxnSpPr>
          <p:nvPr/>
        </p:nvCxnSpPr>
        <p:spPr>
          <a:xfrm flipH="1">
            <a:off x="4048143" y="4383518"/>
            <a:ext cx="1020183" cy="20814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p:cNvCxnSpPr>
          <p:nvPr/>
        </p:nvCxnSpPr>
        <p:spPr>
          <a:xfrm>
            <a:off x="1267606" y="4264043"/>
            <a:ext cx="1170457" cy="27161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Oval 38"/>
          <p:cNvSpPr>
            <a:spLocks noChangeAspect="1"/>
          </p:cNvSpPr>
          <p:nvPr/>
        </p:nvSpPr>
        <p:spPr bwMode="auto">
          <a:xfrm>
            <a:off x="3985986" y="4522296"/>
            <a:ext cx="127687" cy="127687"/>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sp>
        <p:nvSpPr>
          <p:cNvPr id="41" name="Oval 40"/>
          <p:cNvSpPr>
            <a:spLocks noChangeAspect="1"/>
          </p:cNvSpPr>
          <p:nvPr/>
        </p:nvSpPr>
        <p:spPr bwMode="auto">
          <a:xfrm>
            <a:off x="2373462" y="3402371"/>
            <a:ext cx="127687" cy="127687"/>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sp>
        <p:nvSpPr>
          <p:cNvPr id="42" name="Oval 41"/>
          <p:cNvSpPr>
            <a:spLocks noChangeAspect="1"/>
          </p:cNvSpPr>
          <p:nvPr/>
        </p:nvSpPr>
        <p:spPr bwMode="auto">
          <a:xfrm>
            <a:off x="1974778" y="3502034"/>
            <a:ext cx="127687" cy="127687"/>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sp>
        <p:nvSpPr>
          <p:cNvPr id="43" name="Oval 42"/>
          <p:cNvSpPr>
            <a:spLocks noChangeAspect="1"/>
          </p:cNvSpPr>
          <p:nvPr/>
        </p:nvSpPr>
        <p:spPr bwMode="auto">
          <a:xfrm>
            <a:off x="1130226" y="2134894"/>
            <a:ext cx="127687" cy="127687"/>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grpSp>
        <p:nvGrpSpPr>
          <p:cNvPr id="160" name="Group 159"/>
          <p:cNvGrpSpPr/>
          <p:nvPr/>
        </p:nvGrpSpPr>
        <p:grpSpPr>
          <a:xfrm>
            <a:off x="1872812" y="1435099"/>
            <a:ext cx="414440" cy="414440"/>
            <a:chOff x="3762817" y="3359680"/>
            <a:chExt cx="731876" cy="731876"/>
          </a:xfrm>
          <a:solidFill>
            <a:schemeClr val="accent1"/>
          </a:solidFill>
        </p:grpSpPr>
        <p:sp>
          <p:nvSpPr>
            <p:cNvPr id="161" name="Oval 160"/>
            <p:cNvSpPr/>
            <p:nvPr/>
          </p:nvSpPr>
          <p:spPr>
            <a:xfrm rot="5400000">
              <a:off x="3762817" y="3359680"/>
              <a:ext cx="731876" cy="731876"/>
            </a:xfrm>
            <a:prstGeom prst="ellipse">
              <a:avLst/>
            </a:prstGeom>
            <a:grpFill/>
            <a:ln w="28575" cap="flat" cmpd="sng" algn="ctr">
              <a:noFill/>
              <a:prstDash val="solid"/>
            </a:ln>
            <a:effectLst/>
          </p:spPr>
          <p:txBody>
            <a:bodyPr rtlCol="0" anchor="ctr"/>
            <a:lstStyle/>
            <a:p>
              <a:pPr algn="ctr" defTabSz="685274">
                <a:defRPr/>
              </a:pPr>
              <a:endParaRPr lang="en-GB" sz="1050" kern="0">
                <a:solidFill>
                  <a:prstClr val="white"/>
                </a:solidFill>
                <a:latin typeface="Calibri" panose="020F0502020204030204"/>
              </a:endParaRPr>
            </a:p>
          </p:txBody>
        </p:sp>
        <p:sp>
          <p:nvSpPr>
            <p:cNvPr id="162" name="Freeform 40"/>
            <p:cNvSpPr>
              <a:spLocks noChangeAspect="1" noEditPoints="1"/>
            </p:cNvSpPr>
            <p:nvPr/>
          </p:nvSpPr>
          <p:spPr bwMode="auto">
            <a:xfrm>
              <a:off x="3997680" y="3557559"/>
              <a:ext cx="263671" cy="380856"/>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68512" tIns="34257" rIns="68512" bIns="34257" numCol="1" anchor="t" anchorCtr="0" compatLnSpc="1">
              <a:prstTxWarp prst="textNoShape">
                <a:avLst/>
              </a:prstTxWarp>
            </a:bodyPr>
            <a:lstStyle/>
            <a:p>
              <a:pPr defTabSz="685139">
                <a:defRPr/>
              </a:pPr>
              <a:endParaRPr lang="en-US" sz="1351" kern="0">
                <a:solidFill>
                  <a:sysClr val="windowText" lastClr="000000"/>
                </a:solidFill>
                <a:latin typeface="Segoe UI"/>
              </a:endParaRPr>
            </a:p>
          </p:txBody>
        </p:sp>
      </p:grpSp>
      <p:grpSp>
        <p:nvGrpSpPr>
          <p:cNvPr id="178" name="Group 177"/>
          <p:cNvGrpSpPr/>
          <p:nvPr/>
        </p:nvGrpSpPr>
        <p:grpSpPr>
          <a:xfrm>
            <a:off x="1012398" y="4035420"/>
            <a:ext cx="453514" cy="453514"/>
            <a:chOff x="955412" y="5324057"/>
            <a:chExt cx="731877" cy="731877"/>
          </a:xfrm>
          <a:solidFill>
            <a:schemeClr val="accent1"/>
          </a:solidFill>
        </p:grpSpPr>
        <p:sp>
          <p:nvSpPr>
            <p:cNvPr id="179" name="Oval 178"/>
            <p:cNvSpPr/>
            <p:nvPr/>
          </p:nvSpPr>
          <p:spPr>
            <a:xfrm rot="5400000">
              <a:off x="955412" y="5324057"/>
              <a:ext cx="731877" cy="731877"/>
            </a:xfrm>
            <a:prstGeom prst="ellipse">
              <a:avLst/>
            </a:prstGeom>
            <a:grpFill/>
            <a:ln w="28575" cap="flat" cmpd="sng" algn="ctr">
              <a:noFill/>
              <a:prstDash val="solid"/>
            </a:ln>
            <a:effectLst/>
          </p:spPr>
          <p:txBody>
            <a:bodyPr rtlCol="0" anchor="ctr"/>
            <a:lstStyle/>
            <a:p>
              <a:pPr algn="ctr" defTabSz="685274">
                <a:defRPr/>
              </a:pPr>
              <a:endParaRPr lang="en-GB" sz="1050" kern="0">
                <a:solidFill>
                  <a:prstClr val="white"/>
                </a:solidFill>
                <a:latin typeface="Calibri" panose="020F0502020204030204"/>
              </a:endParaRPr>
            </a:p>
          </p:txBody>
        </p:sp>
        <p:pic>
          <p:nvPicPr>
            <p:cNvPr id="180" name="Graphic 179" descr="Envelope"/>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99" y="5495929"/>
              <a:ext cx="407270" cy="407270"/>
            </a:xfrm>
            <a:prstGeom prst="rect">
              <a:avLst/>
            </a:prstGeom>
          </p:spPr>
        </p:pic>
      </p:grpSp>
      <p:grpSp>
        <p:nvGrpSpPr>
          <p:cNvPr id="184" name="Group 183"/>
          <p:cNvGrpSpPr/>
          <p:nvPr/>
        </p:nvGrpSpPr>
        <p:grpSpPr>
          <a:xfrm>
            <a:off x="6792009" y="4407182"/>
            <a:ext cx="453514" cy="453514"/>
            <a:chOff x="8742516" y="1194042"/>
            <a:chExt cx="731877" cy="731877"/>
          </a:xfrm>
          <a:solidFill>
            <a:schemeClr val="accent1"/>
          </a:solidFill>
        </p:grpSpPr>
        <p:sp>
          <p:nvSpPr>
            <p:cNvPr id="185" name="Oval 184"/>
            <p:cNvSpPr/>
            <p:nvPr/>
          </p:nvSpPr>
          <p:spPr>
            <a:xfrm>
              <a:off x="8742516" y="1194042"/>
              <a:ext cx="731877" cy="731877"/>
            </a:xfrm>
            <a:prstGeom prst="ellipse">
              <a:avLst/>
            </a:prstGeom>
            <a:grpFill/>
            <a:ln w="28575" cap="flat" cmpd="sng" algn="ctr">
              <a:noFill/>
              <a:prstDash val="solid"/>
            </a:ln>
            <a:effectLst/>
          </p:spPr>
          <p:txBody>
            <a:bodyPr rtlCol="0" anchor="ctr"/>
            <a:lstStyle/>
            <a:p>
              <a:pPr algn="ctr" defTabSz="685274">
                <a:defRPr/>
              </a:pPr>
              <a:endParaRPr lang="en-GB" sz="1050" kern="0">
                <a:solidFill>
                  <a:prstClr val="white"/>
                </a:solidFill>
                <a:latin typeface="Calibri" panose="020F0502020204030204"/>
              </a:endParaRPr>
            </a:p>
          </p:txBody>
        </p:sp>
        <p:pic>
          <p:nvPicPr>
            <p:cNvPr id="186" name="Graphic 185" descr="Newspape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879152" y="1350133"/>
              <a:ext cx="461208" cy="461208"/>
            </a:xfrm>
            <a:prstGeom prst="rect">
              <a:avLst/>
            </a:prstGeom>
          </p:spPr>
        </p:pic>
      </p:grpSp>
      <p:sp>
        <p:nvSpPr>
          <p:cNvPr id="259" name="Title 1"/>
          <p:cNvSpPr txBox="1">
            <a:spLocks/>
          </p:cNvSpPr>
          <p:nvPr/>
        </p:nvSpPr>
        <p:spPr>
          <a:xfrm>
            <a:off x="627668" y="2633895"/>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a:solidFill>
                  <a:srgbClr val="2C292A"/>
                </a:solidFill>
                <a:latin typeface="Segoe UI Semibold" panose="020B0702040204020203" pitchFamily="34" charset="0"/>
                <a:cs typeface="Segoe UI" panose="020B0502040204020203" pitchFamily="34" charset="0"/>
              </a:rPr>
              <a:t>GROUPS</a:t>
            </a:r>
          </a:p>
        </p:txBody>
      </p:sp>
      <p:sp>
        <p:nvSpPr>
          <p:cNvPr id="261" name="Title 1"/>
          <p:cNvSpPr txBox="1">
            <a:spLocks/>
          </p:cNvSpPr>
          <p:nvPr/>
        </p:nvSpPr>
        <p:spPr>
          <a:xfrm>
            <a:off x="5869048" y="1469902"/>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ME</a:t>
            </a:r>
          </a:p>
        </p:txBody>
      </p:sp>
      <p:cxnSp>
        <p:nvCxnSpPr>
          <p:cNvPr id="262" name="Straight Connector 261"/>
          <p:cNvCxnSpPr>
            <a:cxnSpLocks/>
          </p:cNvCxnSpPr>
          <p:nvPr/>
        </p:nvCxnSpPr>
        <p:spPr>
          <a:xfrm flipV="1">
            <a:off x="1789857" y="2082923"/>
            <a:ext cx="1121311" cy="66517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cxnSpLocks/>
          </p:cNvCxnSpPr>
          <p:nvPr/>
        </p:nvCxnSpPr>
        <p:spPr>
          <a:xfrm flipV="1">
            <a:off x="2394338" y="4365430"/>
            <a:ext cx="2630853" cy="13234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14" idx="2"/>
            <a:endCxn id="126" idx="2"/>
          </p:cNvCxnSpPr>
          <p:nvPr/>
        </p:nvCxnSpPr>
        <p:spPr>
          <a:xfrm flipV="1">
            <a:off x="5799414" y="1543022"/>
            <a:ext cx="209588" cy="135247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endCxn id="122" idx="3"/>
          </p:cNvCxnSpPr>
          <p:nvPr/>
        </p:nvCxnSpPr>
        <p:spPr>
          <a:xfrm flipV="1">
            <a:off x="5011308" y="3924715"/>
            <a:ext cx="1195012" cy="46564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cxnSpLocks/>
            <a:endCxn id="122" idx="2"/>
          </p:cNvCxnSpPr>
          <p:nvPr/>
        </p:nvCxnSpPr>
        <p:spPr>
          <a:xfrm>
            <a:off x="5806893" y="3009153"/>
            <a:ext cx="433678" cy="88146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cxnSpLocks/>
          </p:cNvCxnSpPr>
          <p:nvPr/>
        </p:nvCxnSpPr>
        <p:spPr>
          <a:xfrm flipV="1">
            <a:off x="2917471" y="2045144"/>
            <a:ext cx="1190312" cy="1345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0" name="Group 119"/>
          <p:cNvGrpSpPr>
            <a:grpSpLocks noChangeAspect="1"/>
          </p:cNvGrpSpPr>
          <p:nvPr/>
        </p:nvGrpSpPr>
        <p:grpSpPr>
          <a:xfrm>
            <a:off x="6028176" y="3638541"/>
            <a:ext cx="473108" cy="473107"/>
            <a:chOff x="4149299" y="2921794"/>
            <a:chExt cx="643734" cy="643732"/>
          </a:xfrm>
          <a:solidFill>
            <a:schemeClr val="accent1"/>
          </a:solidFill>
        </p:grpSpPr>
        <p:sp>
          <p:nvSpPr>
            <p:cNvPr id="121" name="Oval 120"/>
            <p:cNvSpPr/>
            <p:nvPr/>
          </p:nvSpPr>
          <p:spPr bwMode="auto">
            <a:xfrm>
              <a:off x="4149299" y="2921794"/>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sp>
          <p:nvSpPr>
            <p:cNvPr id="122" name="Freeform 20"/>
            <p:cNvSpPr>
              <a:spLocks noEditPoints="1"/>
            </p:cNvSpPr>
            <p:nvPr/>
          </p:nvSpPr>
          <p:spPr bwMode="auto">
            <a:xfrm>
              <a:off x="4325115" y="3107385"/>
              <a:ext cx="292100" cy="272550"/>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grpSp>
      <p:grpSp>
        <p:nvGrpSpPr>
          <p:cNvPr id="123" name="Group 122"/>
          <p:cNvGrpSpPr>
            <a:grpSpLocks noChangeAspect="1"/>
          </p:cNvGrpSpPr>
          <p:nvPr/>
        </p:nvGrpSpPr>
        <p:grpSpPr>
          <a:xfrm>
            <a:off x="5727256" y="1342083"/>
            <a:ext cx="473108" cy="473107"/>
            <a:chOff x="3245478" y="4834995"/>
            <a:chExt cx="643734" cy="643732"/>
          </a:xfrm>
          <a:solidFill>
            <a:schemeClr val="accent1"/>
          </a:solidFill>
        </p:grpSpPr>
        <p:sp>
          <p:nvSpPr>
            <p:cNvPr id="124" name="Oval 123"/>
            <p:cNvSpPr/>
            <p:nvPr/>
          </p:nvSpPr>
          <p:spPr bwMode="auto">
            <a:xfrm>
              <a:off x="3245478" y="48349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sp>
          <p:nvSpPr>
            <p:cNvPr id="126" name="Freeform 5"/>
            <p:cNvSpPr>
              <a:spLocks noEditPoints="1"/>
            </p:cNvSpPr>
            <p:nvPr/>
          </p:nvSpPr>
          <p:spPr bwMode="auto">
            <a:xfrm>
              <a:off x="3470377" y="5048517"/>
              <a:ext cx="193936" cy="21668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grpSp>
      <p:cxnSp>
        <p:nvCxnSpPr>
          <p:cNvPr id="288" name="Straight Connector 287"/>
          <p:cNvCxnSpPr>
            <a:cxnSpLocks/>
          </p:cNvCxnSpPr>
          <p:nvPr/>
        </p:nvCxnSpPr>
        <p:spPr>
          <a:xfrm flipV="1">
            <a:off x="2568652" y="2986915"/>
            <a:ext cx="3198771" cy="1434089"/>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cxnSpLocks/>
            <a:endCxn id="115" idx="0"/>
          </p:cNvCxnSpPr>
          <p:nvPr/>
        </p:nvCxnSpPr>
        <p:spPr>
          <a:xfrm flipV="1">
            <a:off x="5020451" y="2981629"/>
            <a:ext cx="763377" cy="129124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4" name="Group 93"/>
          <p:cNvGrpSpPr>
            <a:grpSpLocks noChangeAspect="1"/>
          </p:cNvGrpSpPr>
          <p:nvPr/>
        </p:nvGrpSpPr>
        <p:grpSpPr>
          <a:xfrm>
            <a:off x="4749919" y="4159719"/>
            <a:ext cx="473108" cy="473107"/>
            <a:chOff x="2110945" y="1245128"/>
            <a:chExt cx="643734" cy="643732"/>
          </a:xfrm>
          <a:solidFill>
            <a:schemeClr val="accent1"/>
          </a:solidFill>
        </p:grpSpPr>
        <p:sp>
          <p:nvSpPr>
            <p:cNvPr id="95" name="Oval 94"/>
            <p:cNvSpPr/>
            <p:nvPr/>
          </p:nvSpPr>
          <p:spPr bwMode="auto">
            <a:xfrm>
              <a:off x="2110945" y="1245128"/>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sp>
          <p:nvSpPr>
            <p:cNvPr id="96" name="Freeform 5"/>
            <p:cNvSpPr>
              <a:spLocks noEditPoints="1"/>
            </p:cNvSpPr>
            <p:nvPr/>
          </p:nvSpPr>
          <p:spPr bwMode="auto">
            <a:xfrm>
              <a:off x="2279121"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grpSp>
      <p:grpSp>
        <p:nvGrpSpPr>
          <p:cNvPr id="108" name="Group 107"/>
          <p:cNvGrpSpPr>
            <a:grpSpLocks noChangeAspect="1"/>
          </p:cNvGrpSpPr>
          <p:nvPr/>
        </p:nvGrpSpPr>
        <p:grpSpPr>
          <a:xfrm>
            <a:off x="5555068" y="2726214"/>
            <a:ext cx="473108" cy="473107"/>
            <a:chOff x="3397878" y="3844395"/>
            <a:chExt cx="643734" cy="643732"/>
          </a:xfrm>
          <a:solidFill>
            <a:schemeClr val="accent1"/>
          </a:solidFill>
        </p:grpSpPr>
        <p:sp>
          <p:nvSpPr>
            <p:cNvPr id="109" name="Oval 108"/>
            <p:cNvSpPr/>
            <p:nvPr/>
          </p:nvSpPr>
          <p:spPr bwMode="auto">
            <a:xfrm>
              <a:off x="3397878" y="38443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grpSp>
          <p:nvGrpSpPr>
            <p:cNvPr id="110" name="Group 8"/>
            <p:cNvGrpSpPr>
              <a:grpSpLocks noChangeAspect="1"/>
            </p:cNvGrpSpPr>
            <p:nvPr/>
          </p:nvGrpSpPr>
          <p:grpSpPr bwMode="auto">
            <a:xfrm>
              <a:off x="3591951" y="4026743"/>
              <a:ext cx="255588" cy="279025"/>
              <a:chOff x="1536" y="1515"/>
              <a:chExt cx="229" cy="250"/>
            </a:xfrm>
            <a:grpFill/>
          </p:grpSpPr>
          <p:sp>
            <p:nvSpPr>
              <p:cNvPr id="112" name="Oval 9"/>
              <p:cNvSpPr>
                <a:spLocks noChangeArrowheads="1"/>
              </p:cNvSpPr>
              <p:nvPr/>
            </p:nvSpPr>
            <p:spPr bwMode="auto">
              <a:xfrm>
                <a:off x="1555" y="1617"/>
                <a:ext cx="86" cy="86"/>
              </a:xfrm>
              <a:prstGeom prst="ellipse">
                <a:avLst/>
              </a:pr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sp>
            <p:nvSpPr>
              <p:cNvPr id="113" name="Freeform 10"/>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sp>
            <p:nvSpPr>
              <p:cNvPr id="114" name="Oval 11"/>
              <p:cNvSpPr>
                <a:spLocks noChangeArrowheads="1"/>
              </p:cNvSpPr>
              <p:nvPr/>
            </p:nvSpPr>
            <p:spPr bwMode="auto">
              <a:xfrm>
                <a:off x="1660" y="1515"/>
                <a:ext cx="85" cy="86"/>
              </a:xfrm>
              <a:prstGeom prst="ellipse">
                <a:avLst/>
              </a:pr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sp>
            <p:nvSpPr>
              <p:cNvPr id="115" name="Freeform 12"/>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grpSp>
      </p:grpSp>
      <p:cxnSp>
        <p:nvCxnSpPr>
          <p:cNvPr id="303" name="Straight Connector 302"/>
          <p:cNvCxnSpPr>
            <a:cxnSpLocks/>
            <a:endCxn id="43" idx="5"/>
          </p:cNvCxnSpPr>
          <p:nvPr/>
        </p:nvCxnSpPr>
        <p:spPr>
          <a:xfrm flipH="1" flipV="1">
            <a:off x="1239212" y="2243881"/>
            <a:ext cx="462930" cy="47368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7" name="Group 96"/>
          <p:cNvGrpSpPr>
            <a:grpSpLocks noChangeAspect="1"/>
          </p:cNvGrpSpPr>
          <p:nvPr/>
        </p:nvGrpSpPr>
        <p:grpSpPr>
          <a:xfrm>
            <a:off x="1465913" y="2526263"/>
            <a:ext cx="473108" cy="473107"/>
            <a:chOff x="2000878" y="4885795"/>
            <a:chExt cx="643734" cy="643732"/>
          </a:xfrm>
          <a:solidFill>
            <a:schemeClr val="accent1"/>
          </a:solidFill>
        </p:grpSpPr>
        <p:sp>
          <p:nvSpPr>
            <p:cNvPr id="98" name="Oval 97"/>
            <p:cNvSpPr/>
            <p:nvPr/>
          </p:nvSpPr>
          <p:spPr bwMode="auto">
            <a:xfrm>
              <a:off x="2000878" y="48857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sp>
          <p:nvSpPr>
            <p:cNvPr id="99" name="Freeform 5"/>
            <p:cNvSpPr>
              <a:spLocks noEditPoints="1"/>
            </p:cNvSpPr>
            <p:nvPr/>
          </p:nvSpPr>
          <p:spPr bwMode="auto">
            <a:xfrm>
              <a:off x="2168758" y="5077486"/>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grpSp>
      <p:grpSp>
        <p:nvGrpSpPr>
          <p:cNvPr id="200" name="Group 199"/>
          <p:cNvGrpSpPr/>
          <p:nvPr/>
        </p:nvGrpSpPr>
        <p:grpSpPr>
          <a:xfrm>
            <a:off x="6894116" y="2382275"/>
            <a:ext cx="453514" cy="453514"/>
            <a:chOff x="9609760" y="4061544"/>
            <a:chExt cx="731877" cy="731877"/>
          </a:xfrm>
          <a:solidFill>
            <a:schemeClr val="accent1"/>
          </a:solidFill>
        </p:grpSpPr>
        <p:sp>
          <p:nvSpPr>
            <p:cNvPr id="201" name="Oval 200"/>
            <p:cNvSpPr/>
            <p:nvPr/>
          </p:nvSpPr>
          <p:spPr>
            <a:xfrm>
              <a:off x="9609760" y="4061544"/>
              <a:ext cx="731877" cy="731877"/>
            </a:xfrm>
            <a:prstGeom prst="ellipse">
              <a:avLst/>
            </a:prstGeom>
            <a:grpFill/>
            <a:ln w="28575" cap="flat" cmpd="sng" algn="ctr">
              <a:noFill/>
              <a:prstDash val="solid"/>
            </a:ln>
            <a:effectLst/>
          </p:spPr>
          <p:txBody>
            <a:bodyPr rtlCol="0" anchor="ctr"/>
            <a:lstStyle/>
            <a:p>
              <a:pPr algn="ctr" defTabSz="685274">
                <a:defRPr/>
              </a:pPr>
              <a:endParaRPr lang="en-GB" sz="1050" kern="0">
                <a:solidFill>
                  <a:prstClr val="white"/>
                </a:solidFill>
                <a:latin typeface="Calibri" panose="020F0502020204030204"/>
              </a:endParaRPr>
            </a:p>
          </p:txBody>
        </p:sp>
        <p:pic>
          <p:nvPicPr>
            <p:cNvPr id="202" name="Graphic 201" descr="Document"/>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96597" y="4252688"/>
              <a:ext cx="381751" cy="381751"/>
            </a:xfrm>
            <a:prstGeom prst="rect">
              <a:avLst/>
            </a:prstGeom>
          </p:spPr>
        </p:pic>
      </p:grpSp>
      <p:sp>
        <p:nvSpPr>
          <p:cNvPr id="310" name="Title 1"/>
          <p:cNvSpPr txBox="1">
            <a:spLocks/>
          </p:cNvSpPr>
          <p:nvPr/>
        </p:nvSpPr>
        <p:spPr>
          <a:xfrm>
            <a:off x="927025" y="1457646"/>
            <a:ext cx="959933"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685274">
              <a:lnSpc>
                <a:spcPct val="100000"/>
              </a:lnSpc>
              <a:defRPr/>
            </a:pPr>
            <a:r>
              <a:rPr lang="en-US" sz="1200">
                <a:solidFill>
                  <a:srgbClr val="2C292A"/>
                </a:solidFill>
                <a:latin typeface="Segoe UI Semibold" panose="020B0702040204020203" pitchFamily="34" charset="0"/>
                <a:cs typeface="Segoe UI" panose="020B0502040204020203" pitchFamily="34" charset="0"/>
              </a:rPr>
              <a:t>INSIGHTS</a:t>
            </a: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5901883" y="4160692"/>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CONTACTS</a:t>
            </a: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4532955" y="4613627"/>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a:solidFill>
                  <a:srgbClr val="2C292A"/>
                </a:solidFill>
                <a:latin typeface="Segoe UI Semibold" panose="020B0702040204020203" pitchFamily="34" charset="0"/>
                <a:cs typeface="Segoe UI" panose="020B0502040204020203" pitchFamily="34" charset="0"/>
              </a:rPr>
              <a:t>PEOPLE</a:t>
            </a:r>
          </a:p>
        </p:txBody>
      </p:sp>
      <p:sp>
        <p:nvSpPr>
          <p:cNvPr id="173" name="Title 1">
            <a:extLst>
              <a:ext uri="{FF2B5EF4-FFF2-40B4-BE49-F238E27FC236}">
                <a16:creationId xmlns:a16="http://schemas.microsoft.com/office/drawing/2014/main" id="{97473D93-21ED-46F5-B73A-D0B1EBC6940A}"/>
              </a:ext>
            </a:extLst>
          </p:cNvPr>
          <p:cNvSpPr txBox="1">
            <a:spLocks/>
          </p:cNvSpPr>
          <p:nvPr/>
        </p:nvSpPr>
        <p:spPr>
          <a:xfrm>
            <a:off x="2284799" y="2268377"/>
            <a:ext cx="127360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ORGANIZATION</a:t>
            </a: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744185" y="4518180"/>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a:solidFill>
                  <a:srgbClr val="2C292A"/>
                </a:solidFill>
                <a:latin typeface="Segoe UI Semibold" panose="020B0702040204020203" pitchFamily="34" charset="0"/>
                <a:cs typeface="Segoe UI" panose="020B0502040204020203" pitchFamily="34" charset="0"/>
              </a:rPr>
              <a:t>EMAIL</a:t>
            </a:r>
          </a:p>
        </p:txBody>
      </p:sp>
      <p:sp>
        <p:nvSpPr>
          <p:cNvPr id="177" name="Title 1">
            <a:extLst>
              <a:ext uri="{FF2B5EF4-FFF2-40B4-BE49-F238E27FC236}">
                <a16:creationId xmlns:a16="http://schemas.microsoft.com/office/drawing/2014/main" id="{86B2EFA4-9F64-4207-8F15-CFBDF9A550CC}"/>
              </a:ext>
            </a:extLst>
          </p:cNvPr>
          <p:cNvSpPr txBox="1">
            <a:spLocks/>
          </p:cNvSpPr>
          <p:nvPr/>
        </p:nvSpPr>
        <p:spPr>
          <a:xfrm>
            <a:off x="6678904" y="2162921"/>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CONTENT</a:t>
            </a: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570842" y="4874464"/>
            <a:ext cx="110943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DOCUMENTS</a:t>
            </a:r>
          </a:p>
        </p:txBody>
      </p:sp>
      <p:grpSp>
        <p:nvGrpSpPr>
          <p:cNvPr id="205" name="Group 204">
            <a:extLst>
              <a:ext uri="{FF2B5EF4-FFF2-40B4-BE49-F238E27FC236}">
                <a16:creationId xmlns:a16="http://schemas.microsoft.com/office/drawing/2014/main" id="{5F56E410-7D61-4E21-934B-1737B2A11E90}"/>
              </a:ext>
            </a:extLst>
          </p:cNvPr>
          <p:cNvGrpSpPr>
            <a:grpSpLocks noChangeAspect="1"/>
          </p:cNvGrpSpPr>
          <p:nvPr/>
        </p:nvGrpSpPr>
        <p:grpSpPr>
          <a:xfrm>
            <a:off x="3792404" y="860401"/>
            <a:ext cx="473175" cy="473174"/>
            <a:chOff x="8869606" y="1761068"/>
            <a:chExt cx="643734" cy="643732"/>
          </a:xfrm>
          <a:solidFill>
            <a:schemeClr val="accent1"/>
          </a:solidFill>
        </p:grpSpPr>
        <p:sp>
          <p:nvSpPr>
            <p:cNvPr id="206" name="Oval 205">
              <a:extLst>
                <a:ext uri="{FF2B5EF4-FFF2-40B4-BE49-F238E27FC236}">
                  <a16:creationId xmlns:a16="http://schemas.microsoft.com/office/drawing/2014/main" id="{DC8A691E-632A-4860-869C-881766ADDC57}"/>
                </a:ext>
              </a:extLst>
            </p:cNvPr>
            <p:cNvSpPr/>
            <p:nvPr/>
          </p:nvSpPr>
          <p:spPr bwMode="auto">
            <a:xfrm>
              <a:off x="8869606" y="1761068"/>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0" rIns="0" bIns="34280" numCol="1" spcCol="0" rtlCol="0" fromWordArt="0" anchor="ctr" anchorCtr="0" forceAA="0" compatLnSpc="1">
              <a:prstTxWarp prst="textNoShape">
                <a:avLst/>
              </a:prstTxWarp>
              <a:noAutofit/>
            </a:bodyPr>
            <a:lstStyle/>
            <a:p>
              <a:pPr algn="ctr" defTabSz="685313" fontAlgn="base">
                <a:spcBef>
                  <a:spcPct val="0"/>
                </a:spcBef>
                <a:spcAft>
                  <a:spcPct val="0"/>
                </a:spcAft>
              </a:pPr>
              <a:endParaRPr lang="en-US" sz="1471" kern="0">
                <a:gradFill>
                  <a:gsLst>
                    <a:gs pos="5439">
                      <a:srgbClr val="F8F8F8"/>
                    </a:gs>
                    <a:gs pos="10000">
                      <a:srgbClr val="F8F8F8"/>
                    </a:gs>
                  </a:gsLst>
                  <a:lin ang="5400000" scaled="0"/>
                </a:gradFill>
                <a:latin typeface="Segoe UI Semilight"/>
              </a:endParaRPr>
            </a:p>
          </p:txBody>
        </p:sp>
        <p:sp>
          <p:nvSpPr>
            <p:cNvPr id="208" name="Freeform 9">
              <a:extLst>
                <a:ext uri="{FF2B5EF4-FFF2-40B4-BE49-F238E27FC236}">
                  <a16:creationId xmlns:a16="http://schemas.microsoft.com/office/drawing/2014/main" id="{566101F6-6DEF-4BC7-A5B2-054C43F041F0}"/>
                </a:ext>
              </a:extLst>
            </p:cNvPr>
            <p:cNvSpPr>
              <a:spLocks noEditPoints="1"/>
            </p:cNvSpPr>
            <p:nvPr/>
          </p:nvSpPr>
          <p:spPr bwMode="auto">
            <a:xfrm>
              <a:off x="9022853" y="1948001"/>
              <a:ext cx="337240" cy="2698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grpFill/>
            <a:ln w="19050" cap="flat">
              <a:solidFill>
                <a:schemeClr val="bg1"/>
              </a:solidFill>
              <a:prstDash val="solid"/>
              <a:miter lim="800000"/>
              <a:headEnd/>
              <a:tailEnd/>
            </a:ln>
            <a:extLst/>
          </p:spPr>
          <p:txBody>
            <a:bodyPr vert="horz" wrap="square" lIns="67213" tIns="33606" rIns="67213" bIns="33606" numCol="1" anchor="t" anchorCtr="0" compatLnSpc="1">
              <a:prstTxWarp prst="textNoShape">
                <a:avLst/>
              </a:prstTxWarp>
            </a:bodyPr>
            <a:lstStyle/>
            <a:p>
              <a:pPr defTabSz="685512"/>
              <a:endParaRPr lang="en-US" sz="1324">
                <a:solidFill>
                  <a:srgbClr val="505050"/>
                </a:solidFill>
                <a:latin typeface="Segoe UI Semilight"/>
              </a:endParaRPr>
            </a:p>
          </p:txBody>
        </p:sp>
      </p:grpSp>
      <p:sp>
        <p:nvSpPr>
          <p:cNvPr id="209" name="Title 1">
            <a:extLst>
              <a:ext uri="{FF2B5EF4-FFF2-40B4-BE49-F238E27FC236}">
                <a16:creationId xmlns:a16="http://schemas.microsoft.com/office/drawing/2014/main" id="{4B53B456-E2A7-4003-9EA0-B163CCADD599}"/>
              </a:ext>
            </a:extLst>
          </p:cNvPr>
          <p:cNvSpPr txBox="1">
            <a:spLocks/>
          </p:cNvSpPr>
          <p:nvPr/>
        </p:nvSpPr>
        <p:spPr>
          <a:xfrm>
            <a:off x="3521117" y="594017"/>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DEVICES</a:t>
            </a:r>
          </a:p>
        </p:txBody>
      </p:sp>
      <p:grpSp>
        <p:nvGrpSpPr>
          <p:cNvPr id="222" name="Group 221">
            <a:extLst>
              <a:ext uri="{FF2B5EF4-FFF2-40B4-BE49-F238E27FC236}">
                <a16:creationId xmlns:a16="http://schemas.microsoft.com/office/drawing/2014/main" id="{CF8BDF32-452D-403B-9F6F-B940523E8A26}"/>
              </a:ext>
            </a:extLst>
          </p:cNvPr>
          <p:cNvGrpSpPr/>
          <p:nvPr/>
        </p:nvGrpSpPr>
        <p:grpSpPr>
          <a:xfrm>
            <a:off x="2242270" y="4281612"/>
            <a:ext cx="473135" cy="473135"/>
            <a:chOff x="9874665" y="4331032"/>
            <a:chExt cx="820389" cy="822960"/>
          </a:xfrm>
          <a:solidFill>
            <a:schemeClr val="accent1"/>
          </a:solidFill>
        </p:grpSpPr>
        <p:sp>
          <p:nvSpPr>
            <p:cNvPr id="224" name="Oval 223">
              <a:extLst>
                <a:ext uri="{FF2B5EF4-FFF2-40B4-BE49-F238E27FC236}">
                  <a16:creationId xmlns:a16="http://schemas.microsoft.com/office/drawing/2014/main" id="{8D12AA90-0896-4BFE-A3F1-3D336346EE79}"/>
                </a:ext>
              </a:extLst>
            </p:cNvPr>
            <p:cNvSpPr/>
            <p:nvPr/>
          </p:nvSpPr>
          <p:spPr bwMode="auto">
            <a:xfrm>
              <a:off x="9874665" y="4331032"/>
              <a:ext cx="820389" cy="8229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solidFill>
                  <a:srgbClr val="0171C7"/>
                </a:solidFill>
                <a:ea typeface="Segoe UI" pitchFamily="34" charset="0"/>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10019747" y="4449016"/>
              <a:ext cx="520838" cy="488936"/>
              <a:chOff x="11364423" y="5182110"/>
              <a:chExt cx="530223" cy="523521"/>
            </a:xfrm>
            <a:grp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solidFill>
                    <a:srgbClr val="0171C7"/>
                  </a:solidFill>
                  <a:ea typeface="Segoe UI" pitchFamily="34" charset="0"/>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solidFill>
                    <a:srgbClr val="0171C7"/>
                  </a:solidFill>
                  <a:ea typeface="Segoe UI" pitchFamily="34" charset="0"/>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solidFill>
                    <a:srgbClr val="0171C7"/>
                  </a:solidFill>
                  <a:ea typeface="Segoe UI" pitchFamily="34" charset="0"/>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grp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solidFill>
                    <a:srgbClr val="0171C7"/>
                  </a:solidFill>
                  <a:ea typeface="Segoe UI" pitchFamily="34" charset="0"/>
                  <a:cs typeface="Segoe UI" pitchFamily="34" charset="0"/>
                </a:endParaRPr>
              </a:p>
            </p:txBody>
          </p:sp>
        </p:gr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1740824" y="4741830"/>
            <a:ext cx="1386891"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a:solidFill>
                  <a:srgbClr val="2C292A"/>
                </a:solidFill>
                <a:latin typeface="Segoe UI Semibold" panose="020B0702040204020203" pitchFamily="34" charset="0"/>
                <a:cs typeface="Segoe UI" panose="020B0502040204020203" pitchFamily="34" charset="0"/>
              </a:rPr>
              <a:t>TEAMS</a:t>
            </a:r>
          </a:p>
        </p:txBody>
      </p:sp>
      <p:sp>
        <p:nvSpPr>
          <p:cNvPr id="240" name="Title 1">
            <a:extLst>
              <a:ext uri="{FF2B5EF4-FFF2-40B4-BE49-F238E27FC236}">
                <a16:creationId xmlns:a16="http://schemas.microsoft.com/office/drawing/2014/main" id="{8FE42111-4414-400A-85FD-2815F42C6A58}"/>
              </a:ext>
            </a:extLst>
          </p:cNvPr>
          <p:cNvSpPr txBox="1">
            <a:spLocks/>
          </p:cNvSpPr>
          <p:nvPr/>
        </p:nvSpPr>
        <p:spPr>
          <a:xfrm>
            <a:off x="5425505" y="2497540"/>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a:solidFill>
                  <a:srgbClr val="2C292A"/>
                </a:solidFill>
                <a:latin typeface="Segoe UI Semibold" panose="020B0702040204020203" pitchFamily="34" charset="0"/>
                <a:cs typeface="Segoe UI" panose="020B0502040204020203" pitchFamily="34" charset="0"/>
              </a:rPr>
              <a:t>REPORTS</a:t>
            </a:r>
          </a:p>
        </p:txBody>
      </p:sp>
      <p:sp>
        <p:nvSpPr>
          <p:cNvPr id="5" name="Title 4">
            <a:extLst>
              <a:ext uri="{FF2B5EF4-FFF2-40B4-BE49-F238E27FC236}">
                <a16:creationId xmlns:a16="http://schemas.microsoft.com/office/drawing/2014/main" id="{AD61C1B2-81D6-43BB-9D72-E0E8591880AD}"/>
              </a:ext>
            </a:extLst>
          </p:cNvPr>
          <p:cNvSpPr>
            <a:spLocks noGrp="1"/>
          </p:cNvSpPr>
          <p:nvPr>
            <p:ph type="title" idx="4294967295"/>
          </p:nvPr>
        </p:nvSpPr>
        <p:spPr>
          <a:xfrm>
            <a:off x="104554" y="13611"/>
            <a:ext cx="6434137" cy="442913"/>
          </a:xfrm>
          <a:prstGeom prst="rect">
            <a:avLst/>
          </a:prstGeom>
        </p:spPr>
        <p:txBody>
          <a:bodyPr>
            <a:noAutofit/>
          </a:bodyPr>
          <a:lstStyle/>
          <a:p>
            <a:r>
              <a:rPr lang="en-US" sz="3600" dirty="0"/>
              <a:t>Microsoft Graph</a:t>
            </a:r>
          </a:p>
        </p:txBody>
      </p:sp>
      <p:grpSp>
        <p:nvGrpSpPr>
          <p:cNvPr id="212" name="Group 211">
            <a:extLst>
              <a:ext uri="{FF2B5EF4-FFF2-40B4-BE49-F238E27FC236}">
                <a16:creationId xmlns:a16="http://schemas.microsoft.com/office/drawing/2014/main" id="{8A6A7A50-584A-4099-95B0-27F32115EFED}"/>
              </a:ext>
            </a:extLst>
          </p:cNvPr>
          <p:cNvGrpSpPr>
            <a:grpSpLocks noChangeAspect="1"/>
          </p:cNvGrpSpPr>
          <p:nvPr/>
        </p:nvGrpSpPr>
        <p:grpSpPr>
          <a:xfrm>
            <a:off x="3881215" y="2955630"/>
            <a:ext cx="473108" cy="473107"/>
            <a:chOff x="3397878" y="3844395"/>
            <a:chExt cx="643734" cy="643732"/>
          </a:xfrm>
          <a:solidFill>
            <a:schemeClr val="accent1"/>
          </a:solidFill>
        </p:grpSpPr>
        <p:sp>
          <p:nvSpPr>
            <p:cNvPr id="213" name="Oval 212">
              <a:extLst>
                <a:ext uri="{FF2B5EF4-FFF2-40B4-BE49-F238E27FC236}">
                  <a16:creationId xmlns:a16="http://schemas.microsoft.com/office/drawing/2014/main" id="{F0FAAA13-E48F-4EDC-969B-27966AEDE2A1}"/>
                </a:ext>
              </a:extLst>
            </p:cNvPr>
            <p:cNvSpPr/>
            <p:nvPr/>
          </p:nvSpPr>
          <p:spPr bwMode="auto">
            <a:xfrm>
              <a:off x="3397878" y="38443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grpSp>
          <p:nvGrpSpPr>
            <p:cNvPr id="215" name="Group 8">
              <a:extLst>
                <a:ext uri="{FF2B5EF4-FFF2-40B4-BE49-F238E27FC236}">
                  <a16:creationId xmlns:a16="http://schemas.microsoft.com/office/drawing/2014/main" id="{BCA47F6C-38D3-490D-83B0-8E420A27DDB9}"/>
                </a:ext>
              </a:extLst>
            </p:cNvPr>
            <p:cNvGrpSpPr>
              <a:grpSpLocks noChangeAspect="1"/>
            </p:cNvGrpSpPr>
            <p:nvPr/>
          </p:nvGrpSpPr>
          <p:grpSpPr bwMode="auto">
            <a:xfrm>
              <a:off x="3591951" y="4026743"/>
              <a:ext cx="255588" cy="279025"/>
              <a:chOff x="1536" y="1515"/>
              <a:chExt cx="229" cy="250"/>
            </a:xfrm>
            <a:grpFill/>
          </p:grpSpPr>
          <p:sp>
            <p:nvSpPr>
              <p:cNvPr id="216" name="Oval 9">
                <a:extLst>
                  <a:ext uri="{FF2B5EF4-FFF2-40B4-BE49-F238E27FC236}">
                    <a16:creationId xmlns:a16="http://schemas.microsoft.com/office/drawing/2014/main" id="{B092592C-242F-4FB4-8DDD-E2BE5970AEE4}"/>
                  </a:ext>
                </a:extLst>
              </p:cNvPr>
              <p:cNvSpPr>
                <a:spLocks noChangeArrowheads="1"/>
              </p:cNvSpPr>
              <p:nvPr/>
            </p:nvSpPr>
            <p:spPr bwMode="auto">
              <a:xfrm>
                <a:off x="1555" y="1617"/>
                <a:ext cx="86" cy="86"/>
              </a:xfrm>
              <a:prstGeom prst="ellipse">
                <a:avLst/>
              </a:pr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sp>
            <p:nvSpPr>
              <p:cNvPr id="218" name="Freeform 10">
                <a:extLst>
                  <a:ext uri="{FF2B5EF4-FFF2-40B4-BE49-F238E27FC236}">
                    <a16:creationId xmlns:a16="http://schemas.microsoft.com/office/drawing/2014/main" id="{8B4E75EF-CC24-42A8-9359-71D18CA50B03}"/>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sp>
            <p:nvSpPr>
              <p:cNvPr id="219" name="Oval 11">
                <a:extLst>
                  <a:ext uri="{FF2B5EF4-FFF2-40B4-BE49-F238E27FC236}">
                    <a16:creationId xmlns:a16="http://schemas.microsoft.com/office/drawing/2014/main" id="{EB589F61-AF98-4518-B40C-819AB24A34F7}"/>
                  </a:ext>
                </a:extLst>
              </p:cNvPr>
              <p:cNvSpPr>
                <a:spLocks noChangeArrowheads="1"/>
              </p:cNvSpPr>
              <p:nvPr/>
            </p:nvSpPr>
            <p:spPr bwMode="auto">
              <a:xfrm>
                <a:off x="1660" y="1515"/>
                <a:ext cx="85" cy="86"/>
              </a:xfrm>
              <a:prstGeom prst="ellipse">
                <a:avLst/>
              </a:pr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sp>
            <p:nvSpPr>
              <p:cNvPr id="235" name="Freeform 12">
                <a:extLst>
                  <a:ext uri="{FF2B5EF4-FFF2-40B4-BE49-F238E27FC236}">
                    <a16:creationId xmlns:a16="http://schemas.microsoft.com/office/drawing/2014/main" id="{4209930E-3389-4F43-82BE-3FD00D31E933}"/>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grpSp>
      </p:grpSp>
      <p:sp>
        <p:nvSpPr>
          <p:cNvPr id="241" name="Title 1">
            <a:extLst>
              <a:ext uri="{FF2B5EF4-FFF2-40B4-BE49-F238E27FC236}">
                <a16:creationId xmlns:a16="http://schemas.microsoft.com/office/drawing/2014/main" id="{82E24569-40B0-4584-AC81-E1EE8514F117}"/>
              </a:ext>
            </a:extLst>
          </p:cNvPr>
          <p:cNvSpPr txBox="1">
            <a:spLocks/>
          </p:cNvSpPr>
          <p:nvPr/>
        </p:nvSpPr>
        <p:spPr>
          <a:xfrm>
            <a:off x="4137964" y="3073652"/>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USERS</a:t>
            </a:r>
          </a:p>
        </p:txBody>
      </p:sp>
      <p:sp>
        <p:nvSpPr>
          <p:cNvPr id="274" name="Title 1">
            <a:extLst>
              <a:ext uri="{FF2B5EF4-FFF2-40B4-BE49-F238E27FC236}">
                <a16:creationId xmlns:a16="http://schemas.microsoft.com/office/drawing/2014/main" id="{B542858D-956C-480B-924A-5F02AFC3E0CA}"/>
              </a:ext>
            </a:extLst>
          </p:cNvPr>
          <p:cNvSpPr txBox="1">
            <a:spLocks/>
          </p:cNvSpPr>
          <p:nvPr/>
        </p:nvSpPr>
        <p:spPr>
          <a:xfrm>
            <a:off x="3564488" y="2265616"/>
            <a:ext cx="127360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a:solidFill>
                  <a:srgbClr val="2C292A"/>
                </a:solidFill>
                <a:latin typeface="Segoe UI Semibold" panose="020B0702040204020203" pitchFamily="34" charset="0"/>
                <a:cs typeface="Segoe UI" panose="020B0502040204020203" pitchFamily="34" charset="0"/>
              </a:rPr>
              <a:t>ADMIN UNITS</a:t>
            </a:r>
          </a:p>
        </p:txBody>
      </p:sp>
      <p:sp>
        <p:nvSpPr>
          <p:cNvPr id="334" name="Title 1">
            <a:extLst>
              <a:ext uri="{FF2B5EF4-FFF2-40B4-BE49-F238E27FC236}">
                <a16:creationId xmlns:a16="http://schemas.microsoft.com/office/drawing/2014/main" id="{C1DCC84A-5166-445A-AA97-2C9BB376D6B2}"/>
              </a:ext>
            </a:extLst>
          </p:cNvPr>
          <p:cNvSpPr txBox="1">
            <a:spLocks/>
          </p:cNvSpPr>
          <p:nvPr/>
        </p:nvSpPr>
        <p:spPr>
          <a:xfrm>
            <a:off x="4839911" y="1861549"/>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ROLES</a:t>
            </a:r>
          </a:p>
        </p:txBody>
      </p:sp>
      <p:grpSp>
        <p:nvGrpSpPr>
          <p:cNvPr id="342" name="Group 341">
            <a:extLst>
              <a:ext uri="{FF2B5EF4-FFF2-40B4-BE49-F238E27FC236}">
                <a16:creationId xmlns:a16="http://schemas.microsoft.com/office/drawing/2014/main" id="{6F16C691-447A-4D50-8BF1-CEA9551DAB90}"/>
              </a:ext>
            </a:extLst>
          </p:cNvPr>
          <p:cNvGrpSpPr>
            <a:grpSpLocks noChangeAspect="1"/>
          </p:cNvGrpSpPr>
          <p:nvPr/>
        </p:nvGrpSpPr>
        <p:grpSpPr>
          <a:xfrm>
            <a:off x="8367017" y="2260785"/>
            <a:ext cx="473108" cy="473107"/>
            <a:chOff x="3397878" y="3844395"/>
            <a:chExt cx="643734" cy="643732"/>
          </a:xfrm>
          <a:solidFill>
            <a:schemeClr val="accent4"/>
          </a:solidFill>
        </p:grpSpPr>
        <p:sp>
          <p:nvSpPr>
            <p:cNvPr id="343" name="Oval 342">
              <a:extLst>
                <a:ext uri="{FF2B5EF4-FFF2-40B4-BE49-F238E27FC236}">
                  <a16:creationId xmlns:a16="http://schemas.microsoft.com/office/drawing/2014/main" id="{4CF6E819-212E-4861-999E-7E82A86837D6}"/>
                </a:ext>
              </a:extLst>
            </p:cNvPr>
            <p:cNvSpPr/>
            <p:nvPr/>
          </p:nvSpPr>
          <p:spPr bwMode="auto">
            <a:xfrm>
              <a:off x="3397878" y="38443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grpSp>
          <p:nvGrpSpPr>
            <p:cNvPr id="344" name="Group 8">
              <a:extLst>
                <a:ext uri="{FF2B5EF4-FFF2-40B4-BE49-F238E27FC236}">
                  <a16:creationId xmlns:a16="http://schemas.microsoft.com/office/drawing/2014/main" id="{5272C1C5-A9C0-48FA-8C09-BBC5A7633A30}"/>
                </a:ext>
              </a:extLst>
            </p:cNvPr>
            <p:cNvGrpSpPr>
              <a:grpSpLocks noChangeAspect="1"/>
            </p:cNvGrpSpPr>
            <p:nvPr/>
          </p:nvGrpSpPr>
          <p:grpSpPr bwMode="auto">
            <a:xfrm>
              <a:off x="3591951" y="4026743"/>
              <a:ext cx="255588" cy="279025"/>
              <a:chOff x="1536" y="1515"/>
              <a:chExt cx="229" cy="250"/>
            </a:xfrm>
            <a:grpFill/>
          </p:grpSpPr>
          <p:sp>
            <p:nvSpPr>
              <p:cNvPr id="345" name="Oval 9">
                <a:extLst>
                  <a:ext uri="{FF2B5EF4-FFF2-40B4-BE49-F238E27FC236}">
                    <a16:creationId xmlns:a16="http://schemas.microsoft.com/office/drawing/2014/main" id="{0658161B-BFC3-424C-9F98-1C55CC451E8F}"/>
                  </a:ext>
                </a:extLst>
              </p:cNvPr>
              <p:cNvSpPr>
                <a:spLocks noChangeArrowheads="1"/>
              </p:cNvSpPr>
              <p:nvPr/>
            </p:nvSpPr>
            <p:spPr bwMode="auto">
              <a:xfrm>
                <a:off x="1555" y="1617"/>
                <a:ext cx="86" cy="86"/>
              </a:xfrm>
              <a:prstGeom prst="ellipse">
                <a:avLst/>
              </a:pr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sp>
            <p:nvSpPr>
              <p:cNvPr id="346" name="Freeform 10">
                <a:extLst>
                  <a:ext uri="{FF2B5EF4-FFF2-40B4-BE49-F238E27FC236}">
                    <a16:creationId xmlns:a16="http://schemas.microsoft.com/office/drawing/2014/main" id="{A8FBD139-DD3D-488D-8AD3-A43E1AB823CF}"/>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sp>
            <p:nvSpPr>
              <p:cNvPr id="347" name="Oval 11">
                <a:extLst>
                  <a:ext uri="{FF2B5EF4-FFF2-40B4-BE49-F238E27FC236}">
                    <a16:creationId xmlns:a16="http://schemas.microsoft.com/office/drawing/2014/main" id="{86CE6BEA-8283-43DF-BECC-289C40402D2B}"/>
                  </a:ext>
                </a:extLst>
              </p:cNvPr>
              <p:cNvSpPr>
                <a:spLocks noChangeArrowheads="1"/>
              </p:cNvSpPr>
              <p:nvPr/>
            </p:nvSpPr>
            <p:spPr bwMode="auto">
              <a:xfrm>
                <a:off x="1660" y="1515"/>
                <a:ext cx="85" cy="86"/>
              </a:xfrm>
              <a:prstGeom prst="ellipse">
                <a:avLst/>
              </a:pr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sp>
            <p:nvSpPr>
              <p:cNvPr id="348" name="Freeform 12">
                <a:extLst>
                  <a:ext uri="{FF2B5EF4-FFF2-40B4-BE49-F238E27FC236}">
                    <a16:creationId xmlns:a16="http://schemas.microsoft.com/office/drawing/2014/main" id="{291DFDD8-19AA-431D-AD0E-3CB291D83987}"/>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grpSp>
      </p:grpSp>
      <p:grpSp>
        <p:nvGrpSpPr>
          <p:cNvPr id="6" name="Group 5">
            <a:extLst>
              <a:ext uri="{FF2B5EF4-FFF2-40B4-BE49-F238E27FC236}">
                <a16:creationId xmlns:a16="http://schemas.microsoft.com/office/drawing/2014/main" id="{4403FD97-EA69-446B-9168-995A9DD3F154}"/>
              </a:ext>
            </a:extLst>
          </p:cNvPr>
          <p:cNvGrpSpPr/>
          <p:nvPr/>
        </p:nvGrpSpPr>
        <p:grpSpPr>
          <a:xfrm>
            <a:off x="3044458" y="3418097"/>
            <a:ext cx="473108" cy="472814"/>
            <a:chOff x="330615" y="3054134"/>
            <a:chExt cx="555485" cy="555485"/>
          </a:xfrm>
        </p:grpSpPr>
        <p:sp>
          <p:nvSpPr>
            <p:cNvPr id="164" name="Oval 163">
              <a:extLst>
                <a:ext uri="{FF2B5EF4-FFF2-40B4-BE49-F238E27FC236}">
                  <a16:creationId xmlns:a16="http://schemas.microsoft.com/office/drawing/2014/main" id="{580EF41F-2F13-4B7E-9D8D-E7AC5875F478}"/>
                </a:ext>
              </a:extLst>
            </p:cNvPr>
            <p:cNvSpPr/>
            <p:nvPr/>
          </p:nvSpPr>
          <p:spPr>
            <a:xfrm rot="5400000">
              <a:off x="330615" y="3054134"/>
              <a:ext cx="555485" cy="555485"/>
            </a:xfrm>
            <a:prstGeom prst="ellipse">
              <a:avLst/>
            </a:prstGeom>
            <a:solidFill>
              <a:schemeClr val="accent1"/>
            </a:solidFill>
            <a:ln w="28575"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274">
                <a:defRPr/>
              </a:pPr>
              <a:endParaRPr lang="en-GB" sz="1050" kern="0">
                <a:solidFill>
                  <a:prstClr val="white"/>
                </a:solidFill>
                <a:latin typeface="Calibri" panose="020F0502020204030204"/>
              </a:endParaRPr>
            </a:p>
          </p:txBody>
        </p:sp>
        <p:sp>
          <p:nvSpPr>
            <p:cNvPr id="166" name="gear" descr="Optimize operations&#10;">
              <a:extLst>
                <a:ext uri="{FF2B5EF4-FFF2-40B4-BE49-F238E27FC236}">
                  <a16:creationId xmlns:a16="http://schemas.microsoft.com/office/drawing/2014/main" id="{D5C781F7-5665-4C31-9C22-F6FEAC03C6E6}"/>
                </a:ext>
              </a:extLst>
            </p:cNvPr>
            <p:cNvSpPr>
              <a:spLocks noChangeAspect="1" noEditPoints="1"/>
            </p:cNvSpPr>
            <p:nvPr/>
          </p:nvSpPr>
          <p:spPr bwMode="auto">
            <a:xfrm>
              <a:off x="453831" y="3170568"/>
              <a:ext cx="312249" cy="31089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5400" cap="flat">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endParaRPr lang="en-US" sz="662" dirty="0">
                <a:solidFill>
                  <a:schemeClr val="bg1"/>
                </a:solidFill>
              </a:endParaRPr>
            </a:p>
          </p:txBody>
        </p:sp>
      </p:grpSp>
      <p:sp>
        <p:nvSpPr>
          <p:cNvPr id="181" name="Title 1">
            <a:extLst>
              <a:ext uri="{FF2B5EF4-FFF2-40B4-BE49-F238E27FC236}">
                <a16:creationId xmlns:a16="http://schemas.microsoft.com/office/drawing/2014/main" id="{AF29FFBB-C6FF-49F4-AC37-199B081D2DEE}"/>
              </a:ext>
            </a:extLst>
          </p:cNvPr>
          <p:cNvSpPr txBox="1">
            <a:spLocks/>
          </p:cNvSpPr>
          <p:nvPr/>
        </p:nvSpPr>
        <p:spPr>
          <a:xfrm>
            <a:off x="2612950" y="3846321"/>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APPS</a:t>
            </a:r>
          </a:p>
        </p:txBody>
      </p:sp>
      <p:cxnSp>
        <p:nvCxnSpPr>
          <p:cNvPr id="182" name="Straight Connector 181">
            <a:extLst>
              <a:ext uri="{FF2B5EF4-FFF2-40B4-BE49-F238E27FC236}">
                <a16:creationId xmlns:a16="http://schemas.microsoft.com/office/drawing/2014/main" id="{68B1FD26-A8CD-4BF6-8CEF-31FE763039D2}"/>
              </a:ext>
            </a:extLst>
          </p:cNvPr>
          <p:cNvCxnSpPr>
            <a:cxnSpLocks/>
            <a:stCxn id="164" idx="4"/>
            <a:endCxn id="41" idx="6"/>
          </p:cNvCxnSpPr>
          <p:nvPr/>
        </p:nvCxnSpPr>
        <p:spPr>
          <a:xfrm flipH="1" flipV="1">
            <a:off x="2501148" y="3466215"/>
            <a:ext cx="543310" cy="18829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D7B4C7DB-B3ED-40E4-9AED-A0DDBD37382A}"/>
              </a:ext>
            </a:extLst>
          </p:cNvPr>
          <p:cNvGrpSpPr/>
          <p:nvPr/>
        </p:nvGrpSpPr>
        <p:grpSpPr>
          <a:xfrm>
            <a:off x="2682118" y="1824876"/>
            <a:ext cx="473108" cy="473107"/>
            <a:chOff x="3647865" y="2198586"/>
            <a:chExt cx="643460" cy="643458"/>
          </a:xfrm>
        </p:grpSpPr>
        <p:sp>
          <p:nvSpPr>
            <p:cNvPr id="101" name="Oval 100"/>
            <p:cNvSpPr/>
            <p:nvPr/>
          </p:nvSpPr>
          <p:spPr bwMode="auto">
            <a:xfrm>
              <a:off x="3647865" y="2198586"/>
              <a:ext cx="643460" cy="643458"/>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sp>
          <p:nvSpPr>
            <p:cNvPr id="192" name="building_7" descr="City, office, business&#10;">
              <a:extLst>
                <a:ext uri="{FF2B5EF4-FFF2-40B4-BE49-F238E27FC236}">
                  <a16:creationId xmlns:a16="http://schemas.microsoft.com/office/drawing/2014/main" id="{7ED5EBC1-5043-4343-985A-AEC2B0A7E388}"/>
                </a:ext>
              </a:extLst>
            </p:cNvPr>
            <p:cNvSpPr>
              <a:spLocks noChangeAspect="1" noEditPoints="1"/>
            </p:cNvSpPr>
            <p:nvPr/>
          </p:nvSpPr>
          <p:spPr bwMode="auto">
            <a:xfrm>
              <a:off x="3825431" y="2298062"/>
              <a:ext cx="323022" cy="365760"/>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solidFill>
                  <a:schemeClr val="bg1"/>
                </a:solidFill>
              </a:endParaRPr>
            </a:p>
          </p:txBody>
        </p:sp>
      </p:grpSp>
      <p:grpSp>
        <p:nvGrpSpPr>
          <p:cNvPr id="74" name="Group 73">
            <a:extLst>
              <a:ext uri="{FF2B5EF4-FFF2-40B4-BE49-F238E27FC236}">
                <a16:creationId xmlns:a16="http://schemas.microsoft.com/office/drawing/2014/main" id="{993DDEB0-ACF2-4183-827A-3F82276DC268}"/>
              </a:ext>
            </a:extLst>
          </p:cNvPr>
          <p:cNvGrpSpPr/>
          <p:nvPr/>
        </p:nvGrpSpPr>
        <p:grpSpPr>
          <a:xfrm>
            <a:off x="3961807" y="1822115"/>
            <a:ext cx="473108" cy="473107"/>
            <a:chOff x="5388331" y="2194830"/>
            <a:chExt cx="643460" cy="643458"/>
          </a:xfrm>
        </p:grpSpPr>
        <p:sp>
          <p:nvSpPr>
            <p:cNvPr id="278" name="Oval 277">
              <a:extLst>
                <a:ext uri="{FF2B5EF4-FFF2-40B4-BE49-F238E27FC236}">
                  <a16:creationId xmlns:a16="http://schemas.microsoft.com/office/drawing/2014/main" id="{37F07A8E-850A-4FCD-803F-32DF24E9965C}"/>
                </a:ext>
              </a:extLst>
            </p:cNvPr>
            <p:cNvSpPr/>
            <p:nvPr/>
          </p:nvSpPr>
          <p:spPr bwMode="auto">
            <a:xfrm>
              <a:off x="5388331" y="2194830"/>
              <a:ext cx="643460" cy="643458"/>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pic>
          <p:nvPicPr>
            <p:cNvPr id="341" name="Graphic 340" descr="Hierarchy">
              <a:extLst>
                <a:ext uri="{FF2B5EF4-FFF2-40B4-BE49-F238E27FC236}">
                  <a16:creationId xmlns:a16="http://schemas.microsoft.com/office/drawing/2014/main" id="{E862A25A-AF8D-40C3-9F71-6B0C1DB9B78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466371" y="2258216"/>
              <a:ext cx="473993" cy="473993"/>
            </a:xfrm>
            <a:prstGeom prst="rect">
              <a:avLst/>
            </a:prstGeom>
          </p:spPr>
        </p:pic>
      </p:grpSp>
      <p:sp>
        <p:nvSpPr>
          <p:cNvPr id="257" name="Oval 256">
            <a:extLst>
              <a:ext uri="{FF2B5EF4-FFF2-40B4-BE49-F238E27FC236}">
                <a16:creationId xmlns:a16="http://schemas.microsoft.com/office/drawing/2014/main" id="{34FF5485-BA14-46DD-82E7-14AE48A133A1}"/>
              </a:ext>
            </a:extLst>
          </p:cNvPr>
          <p:cNvSpPr>
            <a:spLocks noChangeAspect="1"/>
          </p:cNvSpPr>
          <p:nvPr/>
        </p:nvSpPr>
        <p:spPr bwMode="auto">
          <a:xfrm>
            <a:off x="7333496" y="3135477"/>
            <a:ext cx="127687" cy="127687"/>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grpSp>
        <p:nvGrpSpPr>
          <p:cNvPr id="71" name="Group 70">
            <a:extLst>
              <a:ext uri="{FF2B5EF4-FFF2-40B4-BE49-F238E27FC236}">
                <a16:creationId xmlns:a16="http://schemas.microsoft.com/office/drawing/2014/main" id="{4E093659-13FD-47E6-B26D-C74CC3D651D9}"/>
              </a:ext>
            </a:extLst>
          </p:cNvPr>
          <p:cNvGrpSpPr/>
          <p:nvPr/>
        </p:nvGrpSpPr>
        <p:grpSpPr>
          <a:xfrm>
            <a:off x="4930867" y="2092937"/>
            <a:ext cx="473108" cy="473107"/>
            <a:chOff x="6706320" y="2563167"/>
            <a:chExt cx="643460" cy="643458"/>
          </a:xfrm>
        </p:grpSpPr>
        <p:grpSp>
          <p:nvGrpSpPr>
            <p:cNvPr id="281" name="Group 280">
              <a:extLst>
                <a:ext uri="{FF2B5EF4-FFF2-40B4-BE49-F238E27FC236}">
                  <a16:creationId xmlns:a16="http://schemas.microsoft.com/office/drawing/2014/main" id="{17B560D5-9322-48C8-B973-040EE196319C}"/>
                </a:ext>
              </a:extLst>
            </p:cNvPr>
            <p:cNvGrpSpPr>
              <a:grpSpLocks noChangeAspect="1"/>
            </p:cNvGrpSpPr>
            <p:nvPr/>
          </p:nvGrpSpPr>
          <p:grpSpPr>
            <a:xfrm>
              <a:off x="6706320" y="2563167"/>
              <a:ext cx="643460" cy="643458"/>
              <a:chOff x="3245478" y="4834995"/>
              <a:chExt cx="643734" cy="643732"/>
            </a:xfrm>
            <a:solidFill>
              <a:schemeClr val="accent1"/>
            </a:solidFill>
          </p:grpSpPr>
          <p:sp>
            <p:nvSpPr>
              <p:cNvPr id="285" name="Oval 284">
                <a:extLst>
                  <a:ext uri="{FF2B5EF4-FFF2-40B4-BE49-F238E27FC236}">
                    <a16:creationId xmlns:a16="http://schemas.microsoft.com/office/drawing/2014/main" id="{DFB02140-0ABA-491E-ADD2-EF042D3C8EDD}"/>
                  </a:ext>
                </a:extLst>
              </p:cNvPr>
              <p:cNvSpPr/>
              <p:nvPr/>
            </p:nvSpPr>
            <p:spPr bwMode="auto">
              <a:xfrm>
                <a:off x="3245478" y="4834995"/>
                <a:ext cx="643734" cy="643732"/>
              </a:xfrm>
              <a:prstGeom prst="ellipse">
                <a:avLst/>
              </a:pr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sp>
            <p:nvSpPr>
              <p:cNvPr id="287" name="Freeform 5">
                <a:extLst>
                  <a:ext uri="{FF2B5EF4-FFF2-40B4-BE49-F238E27FC236}">
                    <a16:creationId xmlns:a16="http://schemas.microsoft.com/office/drawing/2014/main" id="{A36C4E4F-BE64-442F-A369-C9868FD28453}"/>
                  </a:ext>
                </a:extLst>
              </p:cNvPr>
              <p:cNvSpPr>
                <a:spLocks noEditPoints="1"/>
              </p:cNvSpPr>
              <p:nvPr/>
            </p:nvSpPr>
            <p:spPr bwMode="auto">
              <a:xfrm>
                <a:off x="3450013" y="4921545"/>
                <a:ext cx="234662" cy="26219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9050" cap="flat">
                <a:solidFill>
                  <a:schemeClr val="bg1"/>
                </a:solidFill>
                <a:prstDash val="solid"/>
                <a:miter lim="800000"/>
                <a:headEnd/>
                <a:tailEnd/>
              </a:ln>
              <a:extLst/>
            </p:spPr>
            <p:txBody>
              <a:bodyPr vert="horz" wrap="square" lIns="67203" tIns="33602" rIns="67203" bIns="33602" numCol="1" anchor="t" anchorCtr="0" compatLnSpc="1">
                <a:prstTxWarp prst="textNoShape">
                  <a:avLst/>
                </a:prstTxWarp>
              </a:bodyPr>
              <a:lstStyle/>
              <a:p>
                <a:pPr defTabSz="685381">
                  <a:defRPr/>
                </a:pPr>
                <a:endParaRPr lang="en-US" sz="1324">
                  <a:solidFill>
                    <a:srgbClr val="505050"/>
                  </a:solidFill>
                  <a:latin typeface="Segoe UI Semilight"/>
                </a:endParaRPr>
              </a:p>
            </p:txBody>
          </p:sp>
        </p:grpSp>
        <p:sp>
          <p:nvSpPr>
            <p:cNvPr id="268" name="key" descr="Key, lock, secure, encrypt&#10;">
              <a:extLst>
                <a:ext uri="{FF2B5EF4-FFF2-40B4-BE49-F238E27FC236}">
                  <a16:creationId xmlns:a16="http://schemas.microsoft.com/office/drawing/2014/main" id="{D1B7B84D-B09D-4420-BA94-4F814A3B7033}"/>
                </a:ext>
              </a:extLst>
            </p:cNvPr>
            <p:cNvSpPr>
              <a:spLocks noChangeAspect="1" noEditPoints="1"/>
            </p:cNvSpPr>
            <p:nvPr/>
          </p:nvSpPr>
          <p:spPr bwMode="auto">
            <a:xfrm>
              <a:off x="6961929" y="2890231"/>
              <a:ext cx="198982" cy="19796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a:p>
          </p:txBody>
        </p:sp>
      </p:grpSp>
      <p:grpSp>
        <p:nvGrpSpPr>
          <p:cNvPr id="38" name="Group 37">
            <a:extLst>
              <a:ext uri="{FF2B5EF4-FFF2-40B4-BE49-F238E27FC236}">
                <a16:creationId xmlns:a16="http://schemas.microsoft.com/office/drawing/2014/main" id="{0288F26B-070B-477E-93DB-A675380B1AFD}"/>
              </a:ext>
            </a:extLst>
          </p:cNvPr>
          <p:cNvGrpSpPr/>
          <p:nvPr/>
        </p:nvGrpSpPr>
        <p:grpSpPr>
          <a:xfrm>
            <a:off x="6754172" y="687871"/>
            <a:ext cx="349373" cy="341105"/>
            <a:chOff x="11240169" y="213626"/>
            <a:chExt cx="609427" cy="609427"/>
          </a:xfrm>
        </p:grpSpPr>
        <p:sp>
          <p:nvSpPr>
            <p:cNvPr id="155" name="Oval 154"/>
            <p:cNvSpPr/>
            <p:nvPr/>
          </p:nvSpPr>
          <p:spPr bwMode="auto">
            <a:xfrm>
              <a:off x="11240169" y="213626"/>
              <a:ext cx="609427" cy="609427"/>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Shield_EA18" descr="Shield, secure&#10;">
              <a:extLst>
                <a:ext uri="{FF2B5EF4-FFF2-40B4-BE49-F238E27FC236}">
                  <a16:creationId xmlns:a16="http://schemas.microsoft.com/office/drawing/2014/main" id="{0ED5FAC2-9F16-4531-8505-D264C6B86891}"/>
                </a:ext>
              </a:extLst>
            </p:cNvPr>
            <p:cNvSpPr>
              <a:spLocks noChangeAspect="1"/>
            </p:cNvSpPr>
            <p:nvPr/>
          </p:nvSpPr>
          <p:spPr bwMode="auto">
            <a:xfrm>
              <a:off x="11383566" y="328839"/>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a:gradFill>
                  <a:gsLst>
                    <a:gs pos="0">
                      <a:srgbClr val="505050"/>
                    </a:gs>
                    <a:gs pos="100000">
                      <a:srgbClr val="505050"/>
                    </a:gs>
                  </a:gsLst>
                </a:gradFill>
              </a:endParaRPr>
            </a:p>
          </p:txBody>
        </p:sp>
      </p:grpSp>
      <p:grpSp>
        <p:nvGrpSpPr>
          <p:cNvPr id="297" name="Group 296">
            <a:extLst>
              <a:ext uri="{FF2B5EF4-FFF2-40B4-BE49-F238E27FC236}">
                <a16:creationId xmlns:a16="http://schemas.microsoft.com/office/drawing/2014/main" id="{3F4B4B6C-9CD8-49FD-B5AC-900A083C9D5B}"/>
              </a:ext>
            </a:extLst>
          </p:cNvPr>
          <p:cNvGrpSpPr/>
          <p:nvPr/>
        </p:nvGrpSpPr>
        <p:grpSpPr>
          <a:xfrm>
            <a:off x="6809998" y="1122377"/>
            <a:ext cx="349373" cy="341105"/>
            <a:chOff x="11240169" y="213626"/>
            <a:chExt cx="609427" cy="609427"/>
          </a:xfrm>
        </p:grpSpPr>
        <p:sp>
          <p:nvSpPr>
            <p:cNvPr id="298" name="Oval 297">
              <a:extLst>
                <a:ext uri="{FF2B5EF4-FFF2-40B4-BE49-F238E27FC236}">
                  <a16:creationId xmlns:a16="http://schemas.microsoft.com/office/drawing/2014/main" id="{40BCDF98-7B61-45A6-B991-D7F7C34B710B}"/>
                </a:ext>
              </a:extLst>
            </p:cNvPr>
            <p:cNvSpPr/>
            <p:nvPr/>
          </p:nvSpPr>
          <p:spPr bwMode="auto">
            <a:xfrm>
              <a:off x="11240169" y="213626"/>
              <a:ext cx="609427" cy="609427"/>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Shield_EA18" descr="Shield, secure&#10;">
              <a:extLst>
                <a:ext uri="{FF2B5EF4-FFF2-40B4-BE49-F238E27FC236}">
                  <a16:creationId xmlns:a16="http://schemas.microsoft.com/office/drawing/2014/main" id="{599F50D6-153D-42F2-82DB-764CF2DA88A9}"/>
                </a:ext>
              </a:extLst>
            </p:cNvPr>
            <p:cNvSpPr>
              <a:spLocks noChangeAspect="1"/>
            </p:cNvSpPr>
            <p:nvPr/>
          </p:nvSpPr>
          <p:spPr bwMode="auto">
            <a:xfrm>
              <a:off x="11383566" y="328839"/>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a:gradFill>
                  <a:gsLst>
                    <a:gs pos="0">
                      <a:srgbClr val="505050"/>
                    </a:gs>
                    <a:gs pos="100000">
                      <a:srgbClr val="505050"/>
                    </a:gs>
                  </a:gsLst>
                </a:gradFill>
              </a:endParaRPr>
            </a:p>
          </p:txBody>
        </p:sp>
      </p:grpSp>
      <p:grpSp>
        <p:nvGrpSpPr>
          <p:cNvPr id="300" name="Group 299">
            <a:extLst>
              <a:ext uri="{FF2B5EF4-FFF2-40B4-BE49-F238E27FC236}">
                <a16:creationId xmlns:a16="http://schemas.microsoft.com/office/drawing/2014/main" id="{0CB915A0-AE87-436E-A07D-3B8E7F3594F7}"/>
              </a:ext>
            </a:extLst>
          </p:cNvPr>
          <p:cNvGrpSpPr/>
          <p:nvPr/>
        </p:nvGrpSpPr>
        <p:grpSpPr>
          <a:xfrm>
            <a:off x="7294661" y="769662"/>
            <a:ext cx="349373" cy="341105"/>
            <a:chOff x="11240169" y="213626"/>
            <a:chExt cx="609427" cy="609427"/>
          </a:xfrm>
        </p:grpSpPr>
        <p:sp>
          <p:nvSpPr>
            <p:cNvPr id="301" name="Oval 300">
              <a:extLst>
                <a:ext uri="{FF2B5EF4-FFF2-40B4-BE49-F238E27FC236}">
                  <a16:creationId xmlns:a16="http://schemas.microsoft.com/office/drawing/2014/main" id="{F0637F4D-9972-4B24-BBB3-3F466D20DC65}"/>
                </a:ext>
              </a:extLst>
            </p:cNvPr>
            <p:cNvSpPr/>
            <p:nvPr/>
          </p:nvSpPr>
          <p:spPr bwMode="auto">
            <a:xfrm>
              <a:off x="11240169" y="213626"/>
              <a:ext cx="609427" cy="609427"/>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Shield_EA18" descr="Shield, secure&#10;">
              <a:extLst>
                <a:ext uri="{FF2B5EF4-FFF2-40B4-BE49-F238E27FC236}">
                  <a16:creationId xmlns:a16="http://schemas.microsoft.com/office/drawing/2014/main" id="{5870339C-41EC-46B6-9961-48D92ADE58D0}"/>
                </a:ext>
              </a:extLst>
            </p:cNvPr>
            <p:cNvSpPr>
              <a:spLocks noChangeAspect="1"/>
            </p:cNvSpPr>
            <p:nvPr/>
          </p:nvSpPr>
          <p:spPr bwMode="auto">
            <a:xfrm>
              <a:off x="11383566" y="328839"/>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a:gradFill>
                  <a:gsLst>
                    <a:gs pos="0">
                      <a:srgbClr val="505050"/>
                    </a:gs>
                    <a:gs pos="100000">
                      <a:srgbClr val="505050"/>
                    </a:gs>
                  </a:gsLst>
                </a:gradFill>
              </a:endParaRPr>
            </a:p>
          </p:txBody>
        </p:sp>
      </p:grpSp>
      <p:sp>
        <p:nvSpPr>
          <p:cNvPr id="304" name="Title 1">
            <a:extLst>
              <a:ext uri="{FF2B5EF4-FFF2-40B4-BE49-F238E27FC236}">
                <a16:creationId xmlns:a16="http://schemas.microsoft.com/office/drawing/2014/main" id="{864508F3-52DB-459A-947E-2D43C9F1CCDB}"/>
              </a:ext>
            </a:extLst>
          </p:cNvPr>
          <p:cNvSpPr txBox="1">
            <a:spLocks/>
          </p:cNvSpPr>
          <p:nvPr/>
        </p:nvSpPr>
        <p:spPr>
          <a:xfrm>
            <a:off x="6609305" y="491531"/>
            <a:ext cx="1395242"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SECURITY ALERTS</a:t>
            </a:r>
          </a:p>
        </p:txBody>
      </p:sp>
      <p:grpSp>
        <p:nvGrpSpPr>
          <p:cNvPr id="305" name="Group 304">
            <a:extLst>
              <a:ext uri="{FF2B5EF4-FFF2-40B4-BE49-F238E27FC236}">
                <a16:creationId xmlns:a16="http://schemas.microsoft.com/office/drawing/2014/main" id="{38C52747-39FF-4966-A5FC-BB3A08822119}"/>
              </a:ext>
            </a:extLst>
          </p:cNvPr>
          <p:cNvGrpSpPr/>
          <p:nvPr/>
        </p:nvGrpSpPr>
        <p:grpSpPr>
          <a:xfrm>
            <a:off x="5529196" y="440335"/>
            <a:ext cx="414440" cy="414440"/>
            <a:chOff x="3762817" y="3359680"/>
            <a:chExt cx="731876" cy="731876"/>
          </a:xfrm>
          <a:solidFill>
            <a:schemeClr val="accent1"/>
          </a:solidFill>
        </p:grpSpPr>
        <p:sp>
          <p:nvSpPr>
            <p:cNvPr id="306" name="Oval 305">
              <a:extLst>
                <a:ext uri="{FF2B5EF4-FFF2-40B4-BE49-F238E27FC236}">
                  <a16:creationId xmlns:a16="http://schemas.microsoft.com/office/drawing/2014/main" id="{C4343939-A1A7-4686-8361-77654101695D}"/>
                </a:ext>
              </a:extLst>
            </p:cNvPr>
            <p:cNvSpPr/>
            <p:nvPr/>
          </p:nvSpPr>
          <p:spPr>
            <a:xfrm rot="5400000">
              <a:off x="3762817" y="3359680"/>
              <a:ext cx="731876" cy="731876"/>
            </a:xfrm>
            <a:prstGeom prst="ellipse">
              <a:avLst/>
            </a:prstGeom>
            <a:grpFill/>
            <a:ln w="28575" cap="flat" cmpd="sng" algn="ctr">
              <a:noFill/>
              <a:prstDash val="solid"/>
            </a:ln>
            <a:effectLst/>
          </p:spPr>
          <p:txBody>
            <a:bodyPr rtlCol="0" anchor="ctr"/>
            <a:lstStyle/>
            <a:p>
              <a:pPr algn="ctr" defTabSz="685274">
                <a:defRPr/>
              </a:pPr>
              <a:endParaRPr lang="en-GB" sz="1050" kern="0">
                <a:solidFill>
                  <a:prstClr val="white"/>
                </a:solidFill>
                <a:latin typeface="Calibri" panose="020F0502020204030204"/>
              </a:endParaRPr>
            </a:p>
          </p:txBody>
        </p:sp>
        <p:sp>
          <p:nvSpPr>
            <p:cNvPr id="307" name="Freeform 40">
              <a:extLst>
                <a:ext uri="{FF2B5EF4-FFF2-40B4-BE49-F238E27FC236}">
                  <a16:creationId xmlns:a16="http://schemas.microsoft.com/office/drawing/2014/main" id="{F6BDFF0E-BB35-43F2-8E55-A7C717C4542F}"/>
                </a:ext>
              </a:extLst>
            </p:cNvPr>
            <p:cNvSpPr>
              <a:spLocks noChangeAspect="1" noEditPoints="1"/>
            </p:cNvSpPr>
            <p:nvPr/>
          </p:nvSpPr>
          <p:spPr bwMode="auto">
            <a:xfrm>
              <a:off x="3997680" y="3557559"/>
              <a:ext cx="263671" cy="380856"/>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a:extLst/>
          </p:spPr>
          <p:txBody>
            <a:bodyPr vert="horz" wrap="square" lIns="68512" tIns="34257" rIns="68512" bIns="34257" numCol="1" anchor="t" anchorCtr="0" compatLnSpc="1">
              <a:prstTxWarp prst="textNoShape">
                <a:avLst/>
              </a:prstTxWarp>
            </a:bodyPr>
            <a:lstStyle/>
            <a:p>
              <a:pPr defTabSz="685139">
                <a:defRPr/>
              </a:pPr>
              <a:endParaRPr lang="en-US" sz="1351" kern="0">
                <a:solidFill>
                  <a:sysClr val="windowText" lastClr="000000"/>
                </a:solidFill>
                <a:latin typeface="Segoe UI"/>
              </a:endParaRPr>
            </a:p>
          </p:txBody>
        </p:sp>
      </p:grpSp>
      <p:sp>
        <p:nvSpPr>
          <p:cNvPr id="308" name="Title 1">
            <a:extLst>
              <a:ext uri="{FF2B5EF4-FFF2-40B4-BE49-F238E27FC236}">
                <a16:creationId xmlns:a16="http://schemas.microsoft.com/office/drawing/2014/main" id="{195B41DE-40AC-4E8C-9A08-03750C620F5E}"/>
              </a:ext>
            </a:extLst>
          </p:cNvPr>
          <p:cNvSpPr txBox="1">
            <a:spLocks/>
          </p:cNvSpPr>
          <p:nvPr/>
        </p:nvSpPr>
        <p:spPr>
          <a:xfrm>
            <a:off x="4900705" y="737687"/>
            <a:ext cx="1395242"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THREAT INTELLIGENCE</a:t>
            </a:r>
          </a:p>
        </p:txBody>
      </p:sp>
      <p:grpSp>
        <p:nvGrpSpPr>
          <p:cNvPr id="72" name="Group 71">
            <a:extLst>
              <a:ext uri="{FF2B5EF4-FFF2-40B4-BE49-F238E27FC236}">
                <a16:creationId xmlns:a16="http://schemas.microsoft.com/office/drawing/2014/main" id="{8A5B2DFE-5A7A-40BF-82AB-501D7BC6F943}"/>
              </a:ext>
            </a:extLst>
          </p:cNvPr>
          <p:cNvGrpSpPr/>
          <p:nvPr/>
        </p:nvGrpSpPr>
        <p:grpSpPr>
          <a:xfrm>
            <a:off x="8440034" y="1218543"/>
            <a:ext cx="473108" cy="473107"/>
            <a:chOff x="11479031" y="1373930"/>
            <a:chExt cx="643460" cy="643458"/>
          </a:xfrm>
        </p:grpSpPr>
        <p:sp>
          <p:nvSpPr>
            <p:cNvPr id="340" name="Oval 339">
              <a:extLst>
                <a:ext uri="{FF2B5EF4-FFF2-40B4-BE49-F238E27FC236}">
                  <a16:creationId xmlns:a16="http://schemas.microsoft.com/office/drawing/2014/main" id="{509A5012-E1F1-43F2-854A-8C5F31B84858}"/>
                </a:ext>
              </a:extLst>
            </p:cNvPr>
            <p:cNvSpPr/>
            <p:nvPr/>
          </p:nvSpPr>
          <p:spPr bwMode="auto">
            <a:xfrm>
              <a:off x="11479031" y="1373930"/>
              <a:ext cx="643460" cy="643458"/>
            </a:xfrm>
            <a:prstGeom prst="ellipse">
              <a:avLst/>
            </a:prstGeom>
            <a:solidFill>
              <a:schemeClr val="accent4"/>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75" rIns="0" bIns="34275" numCol="1" spcCol="0" rtlCol="0" fromWordArt="0" anchor="ctr" anchorCtr="0" forceAA="0" compatLnSpc="1">
              <a:prstTxWarp prst="textNoShape">
                <a:avLst/>
              </a:prstTxWarp>
              <a:noAutofit/>
            </a:bodyPr>
            <a:lstStyle/>
            <a:p>
              <a:pPr algn="ctr" defTabSz="685182" fontAlgn="base">
                <a:spcBef>
                  <a:spcPct val="0"/>
                </a:spcBef>
                <a:spcAft>
                  <a:spcPct val="0"/>
                </a:spcAft>
                <a:defRPr/>
              </a:pPr>
              <a:endParaRPr lang="en-US" sz="1471" kern="0">
                <a:gradFill>
                  <a:gsLst>
                    <a:gs pos="5439">
                      <a:srgbClr val="F8F8F8"/>
                    </a:gs>
                    <a:gs pos="10000">
                      <a:srgbClr val="F8F8F8"/>
                    </a:gs>
                  </a:gsLst>
                  <a:lin ang="5400000" scaled="0"/>
                </a:gradFill>
                <a:latin typeface="Segoe UI Semilight"/>
              </a:endParaRPr>
            </a:p>
          </p:txBody>
        </p:sp>
        <p:sp>
          <p:nvSpPr>
            <p:cNvPr id="191" name="building_7" descr="City, office, business&#10;">
              <a:extLst>
                <a:ext uri="{FF2B5EF4-FFF2-40B4-BE49-F238E27FC236}">
                  <a16:creationId xmlns:a16="http://schemas.microsoft.com/office/drawing/2014/main" id="{336E4E76-52EF-41AB-8EB0-793859E8B53A}"/>
                </a:ext>
              </a:extLst>
            </p:cNvPr>
            <p:cNvSpPr>
              <a:spLocks noChangeAspect="1" noEditPoints="1"/>
            </p:cNvSpPr>
            <p:nvPr/>
          </p:nvSpPr>
          <p:spPr bwMode="auto">
            <a:xfrm>
              <a:off x="11670739" y="1509344"/>
              <a:ext cx="323022" cy="365760"/>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dirty="0">
                <a:solidFill>
                  <a:schemeClr val="bg1"/>
                </a:solidFill>
              </a:endParaRPr>
            </a:p>
          </p:txBody>
        </p:sp>
      </p:grpSp>
      <p:sp>
        <p:nvSpPr>
          <p:cNvPr id="321" name="Title 1">
            <a:extLst>
              <a:ext uri="{FF2B5EF4-FFF2-40B4-BE49-F238E27FC236}">
                <a16:creationId xmlns:a16="http://schemas.microsoft.com/office/drawing/2014/main" id="{3C665D7B-81FF-45AD-B14E-D5C67B642E25}"/>
              </a:ext>
            </a:extLst>
          </p:cNvPr>
          <p:cNvSpPr txBox="1">
            <a:spLocks/>
          </p:cNvSpPr>
          <p:nvPr/>
        </p:nvSpPr>
        <p:spPr>
          <a:xfrm>
            <a:off x="7910053" y="1002286"/>
            <a:ext cx="127360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029" dirty="0">
                <a:solidFill>
                  <a:srgbClr val="2C292A"/>
                </a:solidFill>
                <a:latin typeface="Segoe UI Semibold" panose="020B0702040204020203" pitchFamily="34" charset="0"/>
                <a:cs typeface="Segoe UI" panose="020B0502040204020203" pitchFamily="34" charset="0"/>
              </a:rPr>
              <a:t>ORGANIZATION</a:t>
            </a:r>
          </a:p>
        </p:txBody>
      </p:sp>
      <p:sp>
        <p:nvSpPr>
          <p:cNvPr id="322" name="Title 1">
            <a:extLst>
              <a:ext uri="{FF2B5EF4-FFF2-40B4-BE49-F238E27FC236}">
                <a16:creationId xmlns:a16="http://schemas.microsoft.com/office/drawing/2014/main" id="{21C03C26-A1A9-4A23-9CC8-C168B59375E0}"/>
              </a:ext>
            </a:extLst>
          </p:cNvPr>
          <p:cNvSpPr txBox="1">
            <a:spLocks/>
          </p:cNvSpPr>
          <p:nvPr/>
        </p:nvSpPr>
        <p:spPr>
          <a:xfrm>
            <a:off x="8229212" y="2798888"/>
            <a:ext cx="93407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029" dirty="0">
                <a:solidFill>
                  <a:srgbClr val="2C292A"/>
                </a:solidFill>
                <a:latin typeface="Segoe UI Semibold" panose="020B0702040204020203" pitchFamily="34" charset="0"/>
                <a:cs typeface="Segoe UI" panose="020B0502040204020203" pitchFamily="34" charset="0"/>
              </a:rPr>
              <a:t>USERS</a:t>
            </a:r>
          </a:p>
        </p:txBody>
      </p:sp>
      <p:sp>
        <p:nvSpPr>
          <p:cNvPr id="327" name="Title 1">
            <a:extLst>
              <a:ext uri="{FF2B5EF4-FFF2-40B4-BE49-F238E27FC236}">
                <a16:creationId xmlns:a16="http://schemas.microsoft.com/office/drawing/2014/main" id="{79DBE2AC-D057-48C1-ABAE-ED61E3031310}"/>
              </a:ext>
            </a:extLst>
          </p:cNvPr>
          <p:cNvSpPr txBox="1">
            <a:spLocks/>
          </p:cNvSpPr>
          <p:nvPr/>
        </p:nvSpPr>
        <p:spPr>
          <a:xfrm>
            <a:off x="8124746" y="567745"/>
            <a:ext cx="1273606" cy="249980"/>
          </a:xfrm>
          <a:prstGeom prst="rect">
            <a:avLst/>
          </a:prstGeom>
          <a:ln>
            <a:noFill/>
          </a:ln>
        </p:spPr>
        <p:txBody>
          <a:bodyPr vert="horz" lIns="68541" tIns="34271" rIns="68541" bIns="3427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274">
              <a:lnSpc>
                <a:spcPct val="100000"/>
              </a:lnSpc>
              <a:defRPr/>
            </a:pPr>
            <a:r>
              <a:rPr lang="en-US" sz="1200" dirty="0">
                <a:solidFill>
                  <a:srgbClr val="2C292A"/>
                </a:solidFill>
                <a:latin typeface="Segoe UI Semibold" panose="020B0702040204020203" pitchFamily="34" charset="0"/>
                <a:cs typeface="Segoe UI" panose="020B0502040204020203" pitchFamily="34" charset="0"/>
              </a:rPr>
              <a:t>PARTNER</a:t>
            </a:r>
          </a:p>
        </p:txBody>
      </p:sp>
    </p:spTree>
    <p:extLst>
      <p:ext uri="{BB962C8B-B14F-4D97-AF65-F5344CB8AC3E}">
        <p14:creationId xmlns:p14="http://schemas.microsoft.com/office/powerpoint/2010/main" val="3817638442"/>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xmlns:a14="http://schemas.microsoft.com/office/drawing/2010/main" xmlns:asvg="http://schemas.microsoft.com/office/drawing/2016/SVG/ma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23"/>
                                        </p:tgtEl>
                                      </p:cBhvr>
                                      <p:by x="0" y="0"/>
                                    </p:animScale>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75"/>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222"/>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222"/>
                                        </p:tgtEl>
                                      </p:cBhvr>
                                      <p:by x="0" y="0"/>
                                    </p:animScale>
                                  </p:childTnLst>
                                </p:cTn>
                              </p:par>
                              <p:par>
                                <p:cTn id="17" presetID="1" presetClass="entr" presetSubtype="0" fill="hold" nodeType="withEffect">
                                  <p:stCondLst>
                                    <p:cond delay="0"/>
                                  </p:stCondLst>
                                  <p:childTnLst>
                                    <p:set>
                                      <p:cBhvr>
                                        <p:cTn id="18" dur="1" fill="hold">
                                          <p:stCondLst>
                                            <p:cond delay="499"/>
                                          </p:stCondLst>
                                        </p:cTn>
                                        <p:tgtEl>
                                          <p:spTgt spid="108"/>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108"/>
                                        </p:tgtEl>
                                      </p:cBhvr>
                                      <p:by x="0" y="0"/>
                                    </p:animScale>
                                  </p:childTnLst>
                                </p:cTn>
                              </p:par>
                              <p:par>
                                <p:cTn id="21" presetID="1" presetClass="entr" presetSubtype="0" fill="hold" nodeType="withEffect">
                                  <p:stCondLst>
                                    <p:cond delay="0"/>
                                  </p:stCondLst>
                                  <p:childTnLst>
                                    <p:set>
                                      <p:cBhvr>
                                        <p:cTn id="22" dur="1" fill="hold">
                                          <p:stCondLst>
                                            <p:cond delay="499"/>
                                          </p:stCondLst>
                                        </p:cTn>
                                        <p:tgtEl>
                                          <p:spTgt spid="120"/>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120"/>
                                        </p:tgtEl>
                                      </p:cBhvr>
                                      <p:by x="0" y="0"/>
                                    </p:animScale>
                                  </p:childTnLst>
                                </p:cTn>
                              </p:par>
                              <p:par>
                                <p:cTn id="25" presetID="1" presetClass="entr" presetSubtype="0" fill="hold" nodeType="withEffect">
                                  <p:stCondLst>
                                    <p:cond delay="0"/>
                                  </p:stCondLst>
                                  <p:childTnLst>
                                    <p:set>
                                      <p:cBhvr>
                                        <p:cTn id="26" dur="1" fill="hold">
                                          <p:stCondLst>
                                            <p:cond delay="499"/>
                                          </p:stCondLst>
                                        </p:cTn>
                                        <p:tgtEl>
                                          <p:spTgt spid="94"/>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500" fill="hold"/>
                                        <p:tgtEl>
                                          <p:spTgt spid="94"/>
                                        </p:tgtEl>
                                      </p:cBhvr>
                                      <p:by x="0" y="0"/>
                                    </p:animScale>
                                  </p:childTnLst>
                                </p:cTn>
                              </p:par>
                              <p:par>
                                <p:cTn id="29" presetID="1" presetClass="entr" presetSubtype="0" fill="hold" nodeType="withEffect">
                                  <p:stCondLst>
                                    <p:cond delay="0"/>
                                  </p:stCondLst>
                                  <p:childTnLst>
                                    <p:set>
                                      <p:cBhvr>
                                        <p:cTn id="30" dur="1" fill="hold">
                                          <p:stCondLst>
                                            <p:cond delay="499"/>
                                          </p:stCondLst>
                                        </p:cTn>
                                        <p:tgtEl>
                                          <p:spTgt spid="97"/>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500" fill="hold"/>
                                        <p:tgtEl>
                                          <p:spTgt spid="97"/>
                                        </p:tgtEl>
                                      </p:cBhvr>
                                      <p:by x="0" y="0"/>
                                    </p:animScale>
                                  </p:childTnLst>
                                </p:cTn>
                              </p:par>
                              <p:par>
                                <p:cTn id="33" presetID="22" presetClass="entr" presetSubtype="8" fill="hold" nodeType="withEffect">
                                  <p:stCondLst>
                                    <p:cond delay="500"/>
                                  </p:stCondLst>
                                  <p:childTnLst>
                                    <p:set>
                                      <p:cBhvr>
                                        <p:cTn id="34" dur="1" fill="hold">
                                          <p:stCondLst>
                                            <p:cond delay="0"/>
                                          </p:stCondLst>
                                        </p:cTn>
                                        <p:tgtEl>
                                          <p:spTgt spid="262"/>
                                        </p:tgtEl>
                                        <p:attrNameLst>
                                          <p:attrName>style.visibility</p:attrName>
                                        </p:attrNameLst>
                                      </p:cBhvr>
                                      <p:to>
                                        <p:strVal val="visible"/>
                                      </p:to>
                                    </p:set>
                                    <p:animEffect transition="in" filter="wipe(left)">
                                      <p:cBhvr>
                                        <p:cTn id="35" dur="500"/>
                                        <p:tgtEl>
                                          <p:spTgt spid="262"/>
                                        </p:tgtEl>
                                      </p:cBhvr>
                                    </p:animEffect>
                                  </p:childTnLst>
                                </p:cTn>
                              </p:par>
                              <p:par>
                                <p:cTn id="36" presetID="22" presetClass="entr" presetSubtype="1" fill="hold" nodeType="withEffect">
                                  <p:stCondLst>
                                    <p:cond delay="500"/>
                                  </p:stCondLst>
                                  <p:childTnLst>
                                    <p:set>
                                      <p:cBhvr>
                                        <p:cTn id="37" dur="1" fill="hold">
                                          <p:stCondLst>
                                            <p:cond delay="0"/>
                                          </p:stCondLst>
                                        </p:cTn>
                                        <p:tgtEl>
                                          <p:spTgt spid="227"/>
                                        </p:tgtEl>
                                        <p:attrNameLst>
                                          <p:attrName>style.visibility</p:attrName>
                                        </p:attrNameLst>
                                      </p:cBhvr>
                                      <p:to>
                                        <p:strVal val="visible"/>
                                      </p:to>
                                    </p:set>
                                    <p:animEffect transition="in" filter="wipe(up)">
                                      <p:cBhvr>
                                        <p:cTn id="38" dur="500"/>
                                        <p:tgtEl>
                                          <p:spTgt spid="227"/>
                                        </p:tgtEl>
                                      </p:cBhvr>
                                    </p:animEffect>
                                  </p:childTnLst>
                                </p:cTn>
                              </p:par>
                              <p:par>
                                <p:cTn id="39" presetID="22" presetClass="entr" presetSubtype="2" fill="hold" nodeType="withEffect">
                                  <p:stCondLst>
                                    <p:cond delay="500"/>
                                  </p:stCondLst>
                                  <p:childTnLst>
                                    <p:set>
                                      <p:cBhvr>
                                        <p:cTn id="40" dur="1" fill="hold">
                                          <p:stCondLst>
                                            <p:cond delay="0"/>
                                          </p:stCondLst>
                                        </p:cTn>
                                        <p:tgtEl>
                                          <p:spTgt spid="264"/>
                                        </p:tgtEl>
                                        <p:attrNameLst>
                                          <p:attrName>style.visibility</p:attrName>
                                        </p:attrNameLst>
                                      </p:cBhvr>
                                      <p:to>
                                        <p:strVal val="visible"/>
                                      </p:to>
                                    </p:set>
                                    <p:animEffect transition="in" filter="wipe(right)">
                                      <p:cBhvr>
                                        <p:cTn id="41" dur="500"/>
                                        <p:tgtEl>
                                          <p:spTgt spid="264"/>
                                        </p:tgtEl>
                                      </p:cBhvr>
                                    </p:animEffect>
                                  </p:childTnLst>
                                </p:cTn>
                              </p:par>
                              <p:par>
                                <p:cTn id="42" presetID="22" presetClass="entr" presetSubtype="1" fill="hold" nodeType="withEffect">
                                  <p:stCondLst>
                                    <p:cond delay="500"/>
                                  </p:stCondLst>
                                  <p:childTnLst>
                                    <p:set>
                                      <p:cBhvr>
                                        <p:cTn id="43" dur="1" fill="hold">
                                          <p:stCondLst>
                                            <p:cond delay="0"/>
                                          </p:stCondLst>
                                        </p:cTn>
                                        <p:tgtEl>
                                          <p:spTgt spid="270"/>
                                        </p:tgtEl>
                                        <p:attrNameLst>
                                          <p:attrName>style.visibility</p:attrName>
                                        </p:attrNameLst>
                                      </p:cBhvr>
                                      <p:to>
                                        <p:strVal val="visible"/>
                                      </p:to>
                                    </p:set>
                                    <p:animEffect transition="in" filter="wipe(up)">
                                      <p:cBhvr>
                                        <p:cTn id="44" dur="500"/>
                                        <p:tgtEl>
                                          <p:spTgt spid="270"/>
                                        </p:tgtEl>
                                      </p:cBhvr>
                                    </p:animEffect>
                                  </p:childTnLst>
                                </p:cTn>
                              </p:par>
                              <p:par>
                                <p:cTn id="45" presetID="22" presetClass="entr" presetSubtype="8" fill="hold" nodeType="withEffect">
                                  <p:stCondLst>
                                    <p:cond delay="500"/>
                                  </p:stCondLst>
                                  <p:childTnLst>
                                    <p:set>
                                      <p:cBhvr>
                                        <p:cTn id="46" dur="1" fill="hold">
                                          <p:stCondLst>
                                            <p:cond delay="0"/>
                                          </p:stCondLst>
                                        </p:cTn>
                                        <p:tgtEl>
                                          <p:spTgt spid="277"/>
                                        </p:tgtEl>
                                        <p:attrNameLst>
                                          <p:attrName>style.visibility</p:attrName>
                                        </p:attrNameLst>
                                      </p:cBhvr>
                                      <p:to>
                                        <p:strVal val="visible"/>
                                      </p:to>
                                    </p:set>
                                    <p:animEffect transition="in" filter="wipe(left)">
                                      <p:cBhvr>
                                        <p:cTn id="47" dur="500"/>
                                        <p:tgtEl>
                                          <p:spTgt spid="277"/>
                                        </p:tgtEl>
                                      </p:cBhvr>
                                    </p:animEffect>
                                  </p:childTnLst>
                                </p:cTn>
                              </p:par>
                              <p:par>
                                <p:cTn id="48" presetID="22" presetClass="entr" presetSubtype="8" fill="hold" nodeType="withEffect">
                                  <p:stCondLst>
                                    <p:cond delay="500"/>
                                  </p:stCondLst>
                                  <p:childTnLst>
                                    <p:set>
                                      <p:cBhvr>
                                        <p:cTn id="49" dur="1" fill="hold">
                                          <p:stCondLst>
                                            <p:cond delay="0"/>
                                          </p:stCondLst>
                                        </p:cTn>
                                        <p:tgtEl>
                                          <p:spTgt spid="280"/>
                                        </p:tgtEl>
                                        <p:attrNameLst>
                                          <p:attrName>style.visibility</p:attrName>
                                        </p:attrNameLst>
                                      </p:cBhvr>
                                      <p:to>
                                        <p:strVal val="visible"/>
                                      </p:to>
                                    </p:set>
                                    <p:animEffect transition="in" filter="wipe(left)">
                                      <p:cBhvr>
                                        <p:cTn id="50" dur="500"/>
                                        <p:tgtEl>
                                          <p:spTgt spid="280"/>
                                        </p:tgtEl>
                                      </p:cBhvr>
                                    </p:animEffect>
                                  </p:childTnLst>
                                </p:cTn>
                              </p:par>
                              <p:par>
                                <p:cTn id="51" presetID="22" presetClass="entr" presetSubtype="2" fill="hold" nodeType="withEffect">
                                  <p:stCondLst>
                                    <p:cond delay="500"/>
                                  </p:stCondLst>
                                  <p:childTnLst>
                                    <p:set>
                                      <p:cBhvr>
                                        <p:cTn id="52" dur="1" fill="hold">
                                          <p:stCondLst>
                                            <p:cond delay="0"/>
                                          </p:stCondLst>
                                        </p:cTn>
                                        <p:tgtEl>
                                          <p:spTgt spid="288"/>
                                        </p:tgtEl>
                                        <p:attrNameLst>
                                          <p:attrName>style.visibility</p:attrName>
                                        </p:attrNameLst>
                                      </p:cBhvr>
                                      <p:to>
                                        <p:strVal val="visible"/>
                                      </p:to>
                                    </p:set>
                                    <p:animEffect transition="in" filter="wipe(right)">
                                      <p:cBhvr>
                                        <p:cTn id="53" dur="500"/>
                                        <p:tgtEl>
                                          <p:spTgt spid="288"/>
                                        </p:tgtEl>
                                      </p:cBhvr>
                                    </p:animEffect>
                                  </p:childTnLst>
                                </p:cTn>
                              </p:par>
                              <p:par>
                                <p:cTn id="54" presetID="22" presetClass="entr" presetSubtype="1" fill="hold" nodeType="withEffect">
                                  <p:stCondLst>
                                    <p:cond delay="500"/>
                                  </p:stCondLst>
                                  <p:childTnLst>
                                    <p:set>
                                      <p:cBhvr>
                                        <p:cTn id="55" dur="1" fill="hold">
                                          <p:stCondLst>
                                            <p:cond delay="0"/>
                                          </p:stCondLst>
                                        </p:cTn>
                                        <p:tgtEl>
                                          <p:spTgt spid="289"/>
                                        </p:tgtEl>
                                        <p:attrNameLst>
                                          <p:attrName>style.visibility</p:attrName>
                                        </p:attrNameLst>
                                      </p:cBhvr>
                                      <p:to>
                                        <p:strVal val="visible"/>
                                      </p:to>
                                    </p:set>
                                    <p:animEffect transition="in" filter="wipe(up)">
                                      <p:cBhvr>
                                        <p:cTn id="56" dur="500"/>
                                        <p:tgtEl>
                                          <p:spTgt spid="289"/>
                                        </p:tgtEl>
                                      </p:cBhvr>
                                    </p:animEffect>
                                  </p:childTnLst>
                                </p:cTn>
                              </p:par>
                              <p:par>
                                <p:cTn id="57" presetID="22" presetClass="entr" presetSubtype="1" fill="hold" nodeType="withEffect">
                                  <p:stCondLst>
                                    <p:cond delay="500"/>
                                  </p:stCondLst>
                                  <p:childTnLst>
                                    <p:set>
                                      <p:cBhvr>
                                        <p:cTn id="58" dur="1" fill="hold">
                                          <p:stCondLst>
                                            <p:cond delay="0"/>
                                          </p:stCondLst>
                                        </p:cTn>
                                        <p:tgtEl>
                                          <p:spTgt spid="291"/>
                                        </p:tgtEl>
                                        <p:attrNameLst>
                                          <p:attrName>style.visibility</p:attrName>
                                        </p:attrNameLst>
                                      </p:cBhvr>
                                      <p:to>
                                        <p:strVal val="visible"/>
                                      </p:to>
                                    </p:set>
                                    <p:animEffect transition="in" filter="wipe(up)">
                                      <p:cBhvr>
                                        <p:cTn id="59" dur="500"/>
                                        <p:tgtEl>
                                          <p:spTgt spid="29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59"/>
                                        </p:tgtEl>
                                        <p:attrNameLst>
                                          <p:attrName>style.visibility</p:attrName>
                                        </p:attrNameLst>
                                      </p:cBhvr>
                                      <p:to>
                                        <p:strVal val="visible"/>
                                      </p:to>
                                    </p:set>
                                    <p:animEffect transition="in" filter="fade">
                                      <p:cBhvr>
                                        <p:cTn id="62" dur="500"/>
                                        <p:tgtEl>
                                          <p:spTgt spid="25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1"/>
                                        </p:tgtEl>
                                        <p:attrNameLst>
                                          <p:attrName>style.visibility</p:attrName>
                                        </p:attrNameLst>
                                      </p:cBhvr>
                                      <p:to>
                                        <p:strVal val="visible"/>
                                      </p:to>
                                    </p:set>
                                    <p:animEffect transition="in" filter="fade">
                                      <p:cBhvr>
                                        <p:cTn id="65" dur="500"/>
                                        <p:tgtEl>
                                          <p:spTgt spid="26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40"/>
                                        </p:tgtEl>
                                        <p:attrNameLst>
                                          <p:attrName>style.visibility</p:attrName>
                                        </p:attrNameLst>
                                      </p:cBhvr>
                                      <p:to>
                                        <p:strVal val="visible"/>
                                      </p:to>
                                    </p:set>
                                    <p:animEffect transition="in" filter="fade">
                                      <p:cBhvr>
                                        <p:cTn id="68" dur="500"/>
                                        <p:tgtEl>
                                          <p:spTgt spid="2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1"/>
                                        </p:tgtEl>
                                        <p:attrNameLst>
                                          <p:attrName>style.visibility</p:attrName>
                                        </p:attrNameLst>
                                      </p:cBhvr>
                                      <p:to>
                                        <p:strVal val="visible"/>
                                      </p:to>
                                    </p:set>
                                    <p:animEffect transition="in" filter="fade">
                                      <p:cBhvr>
                                        <p:cTn id="71" dur="500"/>
                                        <p:tgtEl>
                                          <p:spTgt spid="17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2"/>
                                        </p:tgtEl>
                                        <p:attrNameLst>
                                          <p:attrName>style.visibility</p:attrName>
                                        </p:attrNameLst>
                                      </p:cBhvr>
                                      <p:to>
                                        <p:strVal val="visible"/>
                                      </p:to>
                                    </p:set>
                                    <p:animEffect transition="in" filter="fade">
                                      <p:cBhvr>
                                        <p:cTn id="74" dur="500"/>
                                        <p:tgtEl>
                                          <p:spTgt spid="2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72"/>
                                        </p:tgtEl>
                                        <p:attrNameLst>
                                          <p:attrName>style.visibility</p:attrName>
                                        </p:attrNameLst>
                                      </p:cBhvr>
                                      <p:to>
                                        <p:strVal val="visible"/>
                                      </p:to>
                                    </p:set>
                                    <p:animEffect transition="in" filter="fade">
                                      <p:cBhvr>
                                        <p:cTn id="77" dur="500"/>
                                        <p:tgtEl>
                                          <p:spTgt spid="17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3"/>
                                        </p:tgtEl>
                                        <p:attrNameLst>
                                          <p:attrName>style.visibility</p:attrName>
                                        </p:attrNameLst>
                                      </p:cBhvr>
                                      <p:to>
                                        <p:strVal val="visible"/>
                                      </p:to>
                                    </p:set>
                                    <p:animEffect transition="in" filter="fade">
                                      <p:cBhvr>
                                        <p:cTn id="80" dur="500"/>
                                        <p:tgtEl>
                                          <p:spTgt spid="17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239"/>
                                        </p:tgtEl>
                                        <p:attrNameLst>
                                          <p:attrName>style.visibility</p:attrName>
                                        </p:attrNameLst>
                                      </p:cBhvr>
                                      <p:to>
                                        <p:strVal val="visible"/>
                                      </p:to>
                                    </p:set>
                                    <p:animEffect transition="in" filter="wipe(up)">
                                      <p:cBhvr>
                                        <p:cTn id="85" dur="500"/>
                                        <p:tgtEl>
                                          <p:spTgt spid="239"/>
                                        </p:tgtEl>
                                      </p:cBhvr>
                                    </p:animEffect>
                                  </p:childTnLst>
                                </p:cTn>
                              </p:par>
                              <p:par>
                                <p:cTn id="86" presetID="22" presetClass="entr" presetSubtype="2" fill="hold" nodeType="withEffect">
                                  <p:stCondLst>
                                    <p:cond delay="0"/>
                                  </p:stCondLst>
                                  <p:childTnLst>
                                    <p:set>
                                      <p:cBhvr>
                                        <p:cTn id="87" dur="1" fill="hold">
                                          <p:stCondLst>
                                            <p:cond delay="0"/>
                                          </p:stCondLst>
                                        </p:cTn>
                                        <p:tgtEl>
                                          <p:spTgt spid="335"/>
                                        </p:tgtEl>
                                        <p:attrNameLst>
                                          <p:attrName>style.visibility</p:attrName>
                                        </p:attrNameLst>
                                      </p:cBhvr>
                                      <p:to>
                                        <p:strVal val="visible"/>
                                      </p:to>
                                    </p:set>
                                    <p:animEffect transition="in" filter="wipe(right)">
                                      <p:cBhvr>
                                        <p:cTn id="88" dur="500"/>
                                        <p:tgtEl>
                                          <p:spTgt spid="335"/>
                                        </p:tgtEl>
                                      </p:cBhvr>
                                    </p:animEffect>
                                  </p:childTnLst>
                                </p:cTn>
                              </p:par>
                              <p:par>
                                <p:cTn id="89" presetID="1" presetClass="entr" presetSubtype="0" fill="hold" nodeType="withEffect">
                                  <p:stCondLst>
                                    <p:cond delay="0"/>
                                  </p:stCondLst>
                                  <p:childTnLst>
                                    <p:set>
                                      <p:cBhvr>
                                        <p:cTn id="90" dur="1" fill="hold">
                                          <p:stCondLst>
                                            <p:cond delay="499"/>
                                          </p:stCondLst>
                                        </p:cTn>
                                        <p:tgtEl>
                                          <p:spTgt spid="212"/>
                                        </p:tgtEl>
                                        <p:attrNameLst>
                                          <p:attrName>style.visibility</p:attrName>
                                        </p:attrNameLst>
                                      </p:cBhvr>
                                      <p:to>
                                        <p:strVal val="visible"/>
                                      </p:to>
                                    </p:set>
                                  </p:childTnLst>
                                </p:cTn>
                              </p:par>
                              <p:par>
                                <p:cTn id="91" presetID="6" presetClass="emph" presetSubtype="0" accel="100000" autoRev="1" fill="hold" nodeType="withEffect">
                                  <p:stCondLst>
                                    <p:cond delay="0"/>
                                  </p:stCondLst>
                                  <p:childTnLst>
                                    <p:animScale>
                                      <p:cBhvr>
                                        <p:cTn id="92" dur="500" fill="hold"/>
                                        <p:tgtEl>
                                          <p:spTgt spid="212"/>
                                        </p:tgtEl>
                                      </p:cBhvr>
                                      <p:by x="0" y="0"/>
                                    </p:animScale>
                                  </p:childTnLst>
                                </p:cTn>
                              </p:par>
                              <p:par>
                                <p:cTn id="93" presetID="1" presetClass="entr" presetSubtype="0" fill="hold" nodeType="with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par>
                                <p:cTn id="95" presetID="6" presetClass="emph" presetSubtype="0" accel="100000" autoRev="1" fill="hold" nodeType="withEffect">
                                  <p:stCondLst>
                                    <p:cond delay="0"/>
                                  </p:stCondLst>
                                  <p:childTnLst>
                                    <p:animScale>
                                      <p:cBhvr>
                                        <p:cTn id="96" dur="500" fill="hold"/>
                                        <p:tgtEl>
                                          <p:spTgt spid="71"/>
                                        </p:tgtEl>
                                      </p:cBhvr>
                                      <p:by x="0" y="0"/>
                                    </p:animScale>
                                  </p:childTnLst>
                                </p:cTn>
                              </p:par>
                              <p:par>
                                <p:cTn id="97" presetID="1" presetClass="entr" presetSubtype="0"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6" presetClass="emph" presetSubtype="0" accel="100000" autoRev="1" fill="hold" nodeType="withEffect">
                                  <p:stCondLst>
                                    <p:cond delay="0"/>
                                  </p:stCondLst>
                                  <p:childTnLst>
                                    <p:animScale>
                                      <p:cBhvr>
                                        <p:cTn id="100" dur="500" fill="hold"/>
                                        <p:tgtEl>
                                          <p:spTgt spid="74"/>
                                        </p:tgtEl>
                                      </p:cBhvr>
                                      <p:by x="0" y="0"/>
                                    </p:animScale>
                                  </p:childTnLst>
                                </p:cTn>
                              </p:par>
                              <p:par>
                                <p:cTn id="101" presetID="10" presetClass="entr" presetSubtype="0" fill="hold" grpId="0" nodeType="withEffect">
                                  <p:stCondLst>
                                    <p:cond delay="0"/>
                                  </p:stCondLst>
                                  <p:childTnLst>
                                    <p:set>
                                      <p:cBhvr>
                                        <p:cTn id="102" dur="1" fill="hold">
                                          <p:stCondLst>
                                            <p:cond delay="0"/>
                                          </p:stCondLst>
                                        </p:cTn>
                                        <p:tgtEl>
                                          <p:spTgt spid="241"/>
                                        </p:tgtEl>
                                        <p:attrNameLst>
                                          <p:attrName>style.visibility</p:attrName>
                                        </p:attrNameLst>
                                      </p:cBhvr>
                                      <p:to>
                                        <p:strVal val="visible"/>
                                      </p:to>
                                    </p:set>
                                    <p:animEffect transition="in" filter="fade">
                                      <p:cBhvr>
                                        <p:cTn id="103" dur="500"/>
                                        <p:tgtEl>
                                          <p:spTgt spid="241"/>
                                        </p:tgtEl>
                                      </p:cBhvr>
                                    </p:animEffect>
                                  </p:childTnLst>
                                </p:cTn>
                              </p:par>
                              <p:par>
                                <p:cTn id="104" presetID="22" presetClass="entr" presetSubtype="4" fill="hold" nodeType="withEffect">
                                  <p:stCondLst>
                                    <p:cond delay="0"/>
                                  </p:stCondLst>
                                  <p:childTnLst>
                                    <p:set>
                                      <p:cBhvr>
                                        <p:cTn id="105" dur="1" fill="hold">
                                          <p:stCondLst>
                                            <p:cond delay="0"/>
                                          </p:stCondLst>
                                        </p:cTn>
                                        <p:tgtEl>
                                          <p:spTgt spid="254"/>
                                        </p:tgtEl>
                                        <p:attrNameLst>
                                          <p:attrName>style.visibility</p:attrName>
                                        </p:attrNameLst>
                                      </p:cBhvr>
                                      <p:to>
                                        <p:strVal val="visible"/>
                                      </p:to>
                                    </p:set>
                                    <p:animEffect transition="in" filter="wipe(down)">
                                      <p:cBhvr>
                                        <p:cTn id="106" dur="500"/>
                                        <p:tgtEl>
                                          <p:spTgt spid="25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4"/>
                                        </p:tgtEl>
                                        <p:attrNameLst>
                                          <p:attrName>style.visibility</p:attrName>
                                        </p:attrNameLst>
                                      </p:cBhvr>
                                      <p:to>
                                        <p:strVal val="visible"/>
                                      </p:to>
                                    </p:set>
                                    <p:animEffect transition="in" filter="fade">
                                      <p:cBhvr>
                                        <p:cTn id="109" dur="500"/>
                                        <p:tgtEl>
                                          <p:spTgt spid="334"/>
                                        </p:tgtEl>
                                      </p:cBhvr>
                                    </p:animEffect>
                                  </p:childTnLst>
                                </p:cTn>
                              </p:par>
                              <p:par>
                                <p:cTn id="110" presetID="22" presetClass="entr" presetSubtype="1" fill="hold" nodeType="withEffect">
                                  <p:stCondLst>
                                    <p:cond delay="0"/>
                                  </p:stCondLst>
                                  <p:childTnLst>
                                    <p:set>
                                      <p:cBhvr>
                                        <p:cTn id="111" dur="1" fill="hold">
                                          <p:stCondLst>
                                            <p:cond delay="0"/>
                                          </p:stCondLst>
                                        </p:cTn>
                                        <p:tgtEl>
                                          <p:spTgt spid="337"/>
                                        </p:tgtEl>
                                        <p:attrNameLst>
                                          <p:attrName>style.visibility</p:attrName>
                                        </p:attrNameLst>
                                      </p:cBhvr>
                                      <p:to>
                                        <p:strVal val="visible"/>
                                      </p:to>
                                    </p:set>
                                    <p:animEffect transition="in" filter="wipe(up)">
                                      <p:cBhvr>
                                        <p:cTn id="112" dur="500"/>
                                        <p:tgtEl>
                                          <p:spTgt spid="337"/>
                                        </p:tgtEl>
                                      </p:cBhvr>
                                    </p:animEffect>
                                  </p:childTnLst>
                                </p:cTn>
                              </p:par>
                              <p:par>
                                <p:cTn id="113" presetID="22" presetClass="entr" presetSubtype="2" fill="hold" nodeType="withEffect">
                                  <p:stCondLst>
                                    <p:cond delay="0"/>
                                  </p:stCondLst>
                                  <p:childTnLst>
                                    <p:set>
                                      <p:cBhvr>
                                        <p:cTn id="114" dur="1" fill="hold">
                                          <p:stCondLst>
                                            <p:cond delay="0"/>
                                          </p:stCondLst>
                                        </p:cTn>
                                        <p:tgtEl>
                                          <p:spTgt spid="284"/>
                                        </p:tgtEl>
                                        <p:attrNameLst>
                                          <p:attrName>style.visibility</p:attrName>
                                        </p:attrNameLst>
                                      </p:cBhvr>
                                      <p:to>
                                        <p:strVal val="visible"/>
                                      </p:to>
                                    </p:set>
                                    <p:animEffect transition="in" filter="wipe(right)">
                                      <p:cBhvr>
                                        <p:cTn id="115" dur="500"/>
                                        <p:tgtEl>
                                          <p:spTgt spid="284"/>
                                        </p:tgtEl>
                                      </p:cBhvr>
                                    </p:animEffect>
                                  </p:childTnLst>
                                </p:cTn>
                              </p:par>
                              <p:par>
                                <p:cTn id="116" presetID="22" presetClass="entr" presetSubtype="2" fill="hold" nodeType="withEffect">
                                  <p:stCondLst>
                                    <p:cond delay="0"/>
                                  </p:stCondLst>
                                  <p:childTnLst>
                                    <p:set>
                                      <p:cBhvr>
                                        <p:cTn id="117" dur="1" fill="hold">
                                          <p:stCondLst>
                                            <p:cond delay="0"/>
                                          </p:stCondLst>
                                        </p:cTn>
                                        <p:tgtEl>
                                          <p:spTgt spid="283"/>
                                        </p:tgtEl>
                                        <p:attrNameLst>
                                          <p:attrName>style.visibility</p:attrName>
                                        </p:attrNameLst>
                                      </p:cBhvr>
                                      <p:to>
                                        <p:strVal val="visible"/>
                                      </p:to>
                                    </p:set>
                                    <p:animEffect transition="in" filter="wipe(right)">
                                      <p:cBhvr>
                                        <p:cTn id="118" dur="500"/>
                                        <p:tgtEl>
                                          <p:spTgt spid="28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74"/>
                                        </p:tgtEl>
                                        <p:attrNameLst>
                                          <p:attrName>style.visibility</p:attrName>
                                        </p:attrNameLst>
                                      </p:cBhvr>
                                      <p:to>
                                        <p:strVal val="visible"/>
                                      </p:to>
                                    </p:set>
                                    <p:animEffect transition="in" filter="fade">
                                      <p:cBhvr>
                                        <p:cTn id="121" dur="500"/>
                                        <p:tgtEl>
                                          <p:spTgt spid="274"/>
                                        </p:tgtEl>
                                      </p:cBhvr>
                                    </p:animEffect>
                                  </p:childTnLst>
                                </p:cTn>
                              </p:par>
                              <p:par>
                                <p:cTn id="122" presetID="22" presetClass="entr" presetSubtype="1" fill="hold" nodeType="withEffect">
                                  <p:stCondLst>
                                    <p:cond delay="0"/>
                                  </p:stCondLst>
                                  <p:childTnLst>
                                    <p:set>
                                      <p:cBhvr>
                                        <p:cTn id="123" dur="1" fill="hold">
                                          <p:stCondLst>
                                            <p:cond delay="0"/>
                                          </p:stCondLst>
                                        </p:cTn>
                                        <p:tgtEl>
                                          <p:spTgt spid="338"/>
                                        </p:tgtEl>
                                        <p:attrNameLst>
                                          <p:attrName>style.visibility</p:attrName>
                                        </p:attrNameLst>
                                      </p:cBhvr>
                                      <p:to>
                                        <p:strVal val="visible"/>
                                      </p:to>
                                    </p:set>
                                    <p:animEffect transition="in" filter="wipe(up)">
                                      <p:cBhvr>
                                        <p:cTn id="124" dur="500"/>
                                        <p:tgtEl>
                                          <p:spTgt spid="338"/>
                                        </p:tgtEl>
                                      </p:cBhvr>
                                    </p:animEffect>
                                  </p:childTnLst>
                                </p:cTn>
                              </p:par>
                              <p:par>
                                <p:cTn id="125" presetID="22" presetClass="entr" presetSubtype="2" fill="hold" nodeType="withEffect">
                                  <p:stCondLst>
                                    <p:cond delay="0"/>
                                  </p:stCondLst>
                                  <p:childTnLst>
                                    <p:set>
                                      <p:cBhvr>
                                        <p:cTn id="126" dur="1" fill="hold">
                                          <p:stCondLst>
                                            <p:cond delay="0"/>
                                          </p:stCondLst>
                                        </p:cTn>
                                        <p:tgtEl>
                                          <p:spTgt spid="286"/>
                                        </p:tgtEl>
                                        <p:attrNameLst>
                                          <p:attrName>style.visibility</p:attrName>
                                        </p:attrNameLst>
                                      </p:cBhvr>
                                      <p:to>
                                        <p:strVal val="visible"/>
                                      </p:to>
                                    </p:set>
                                    <p:animEffect transition="in" filter="wipe(right)">
                                      <p:cBhvr>
                                        <p:cTn id="127" dur="500"/>
                                        <p:tgtEl>
                                          <p:spTgt spid="286"/>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499"/>
                                          </p:stCondLst>
                                        </p:cTn>
                                        <p:tgtEl>
                                          <p:spTgt spid="205"/>
                                        </p:tgtEl>
                                        <p:attrNameLst>
                                          <p:attrName>style.visibility</p:attrName>
                                        </p:attrNameLst>
                                      </p:cBhvr>
                                      <p:to>
                                        <p:strVal val="visible"/>
                                      </p:to>
                                    </p:set>
                                  </p:childTnLst>
                                </p:cTn>
                              </p:par>
                              <p:par>
                                <p:cTn id="132" presetID="6" presetClass="emph" presetSubtype="0" accel="100000" autoRev="1" fill="hold" nodeType="withEffect">
                                  <p:stCondLst>
                                    <p:cond delay="0"/>
                                  </p:stCondLst>
                                  <p:childTnLst>
                                    <p:animScale>
                                      <p:cBhvr>
                                        <p:cTn id="133" dur="500" fill="hold"/>
                                        <p:tgtEl>
                                          <p:spTgt spid="205"/>
                                        </p:tgtEl>
                                      </p:cBhvr>
                                      <p:by x="0" y="0"/>
                                    </p:animScale>
                                  </p:childTnLst>
                                </p:cTn>
                              </p:par>
                              <p:par>
                                <p:cTn id="134" presetID="1" presetClass="entr" presetSubtype="0" fill="hold" nodeType="withEffect">
                                  <p:stCondLst>
                                    <p:cond delay="0"/>
                                  </p:stCondLst>
                                  <p:childTnLst>
                                    <p:set>
                                      <p:cBhvr>
                                        <p:cTn id="135" dur="1" fill="hold">
                                          <p:stCondLst>
                                            <p:cond delay="499"/>
                                          </p:stCondLst>
                                        </p:cTn>
                                        <p:tgtEl>
                                          <p:spTgt spid="200"/>
                                        </p:tgtEl>
                                        <p:attrNameLst>
                                          <p:attrName>style.visibility</p:attrName>
                                        </p:attrNameLst>
                                      </p:cBhvr>
                                      <p:to>
                                        <p:strVal val="visible"/>
                                      </p:to>
                                    </p:set>
                                  </p:childTnLst>
                                </p:cTn>
                              </p:par>
                              <p:par>
                                <p:cTn id="136" presetID="6" presetClass="emph" presetSubtype="0" accel="100000" autoRev="1" fill="hold" nodeType="withEffect">
                                  <p:stCondLst>
                                    <p:cond delay="0"/>
                                  </p:stCondLst>
                                  <p:childTnLst>
                                    <p:animScale>
                                      <p:cBhvr>
                                        <p:cTn id="137" dur="500" fill="hold"/>
                                        <p:tgtEl>
                                          <p:spTgt spid="200"/>
                                        </p:tgtEl>
                                      </p:cBhvr>
                                      <p:by x="0" y="0"/>
                                    </p:animScale>
                                  </p:childTnLst>
                                </p:cTn>
                              </p:par>
                              <p:par>
                                <p:cTn id="138" presetID="1" presetClass="entr" presetSubtype="0" fill="hold" nodeType="withEffect">
                                  <p:stCondLst>
                                    <p:cond delay="0"/>
                                  </p:stCondLst>
                                  <p:childTnLst>
                                    <p:set>
                                      <p:cBhvr>
                                        <p:cTn id="139" dur="1" fill="hold">
                                          <p:stCondLst>
                                            <p:cond delay="499"/>
                                          </p:stCondLst>
                                        </p:cTn>
                                        <p:tgtEl>
                                          <p:spTgt spid="184"/>
                                        </p:tgtEl>
                                        <p:attrNameLst>
                                          <p:attrName>style.visibility</p:attrName>
                                        </p:attrNameLst>
                                      </p:cBhvr>
                                      <p:to>
                                        <p:strVal val="visible"/>
                                      </p:to>
                                    </p:set>
                                  </p:childTnLst>
                                </p:cTn>
                              </p:par>
                              <p:par>
                                <p:cTn id="140" presetID="6" presetClass="emph" presetSubtype="0" accel="100000" autoRev="1" fill="hold" nodeType="withEffect">
                                  <p:stCondLst>
                                    <p:cond delay="0"/>
                                  </p:stCondLst>
                                  <p:childTnLst>
                                    <p:animScale>
                                      <p:cBhvr>
                                        <p:cTn id="141" dur="500" fill="hold"/>
                                        <p:tgtEl>
                                          <p:spTgt spid="184"/>
                                        </p:tgtEl>
                                      </p:cBhvr>
                                      <p:by x="0" y="0"/>
                                    </p:animScale>
                                  </p:childTnLst>
                                </p:cTn>
                              </p:par>
                              <p:par>
                                <p:cTn id="142" presetID="1" presetClass="entr" presetSubtype="0" fill="hold" grpId="0" nodeType="withEffect">
                                  <p:stCondLst>
                                    <p:cond delay="0"/>
                                  </p:stCondLst>
                                  <p:childTnLst>
                                    <p:set>
                                      <p:cBhvr>
                                        <p:cTn id="143" dur="1" fill="hold">
                                          <p:stCondLst>
                                            <p:cond delay="499"/>
                                          </p:stCondLst>
                                        </p:cTn>
                                        <p:tgtEl>
                                          <p:spTgt spid="41"/>
                                        </p:tgtEl>
                                        <p:attrNameLst>
                                          <p:attrName>style.visibility</p:attrName>
                                        </p:attrNameLst>
                                      </p:cBhvr>
                                      <p:to>
                                        <p:strVal val="visible"/>
                                      </p:to>
                                    </p:set>
                                  </p:childTnLst>
                                </p:cTn>
                              </p:par>
                              <p:par>
                                <p:cTn id="144" presetID="6" presetClass="emph" presetSubtype="0" accel="100000" autoRev="1" fill="hold" grpId="1" nodeType="withEffect">
                                  <p:stCondLst>
                                    <p:cond delay="0"/>
                                  </p:stCondLst>
                                  <p:childTnLst>
                                    <p:animScale>
                                      <p:cBhvr>
                                        <p:cTn id="145" dur="500" fill="hold"/>
                                        <p:tgtEl>
                                          <p:spTgt spid="41"/>
                                        </p:tgtEl>
                                      </p:cBhvr>
                                      <p:by x="0" y="0"/>
                                    </p:animScale>
                                  </p:childTnLst>
                                </p:cTn>
                              </p:par>
                              <p:par>
                                <p:cTn id="146" presetID="1" presetClass="entr" presetSubtype="0" fill="hold" grpId="0" nodeType="withEffect">
                                  <p:stCondLst>
                                    <p:cond delay="0"/>
                                  </p:stCondLst>
                                  <p:childTnLst>
                                    <p:set>
                                      <p:cBhvr>
                                        <p:cTn id="147" dur="1" fill="hold">
                                          <p:stCondLst>
                                            <p:cond delay="499"/>
                                          </p:stCondLst>
                                        </p:cTn>
                                        <p:tgtEl>
                                          <p:spTgt spid="39"/>
                                        </p:tgtEl>
                                        <p:attrNameLst>
                                          <p:attrName>style.visibility</p:attrName>
                                        </p:attrNameLst>
                                      </p:cBhvr>
                                      <p:to>
                                        <p:strVal val="visible"/>
                                      </p:to>
                                    </p:set>
                                  </p:childTnLst>
                                </p:cTn>
                              </p:par>
                              <p:par>
                                <p:cTn id="148" presetID="6" presetClass="emph" presetSubtype="0" accel="100000" autoRev="1" fill="hold" grpId="1" nodeType="withEffect">
                                  <p:stCondLst>
                                    <p:cond delay="0"/>
                                  </p:stCondLst>
                                  <p:childTnLst>
                                    <p:animScale>
                                      <p:cBhvr>
                                        <p:cTn id="149" dur="500" fill="hold"/>
                                        <p:tgtEl>
                                          <p:spTgt spid="39"/>
                                        </p:tgtEl>
                                      </p:cBhvr>
                                      <p:by x="0" y="0"/>
                                    </p:animScale>
                                  </p:childTnLst>
                                </p:cTn>
                              </p:par>
                              <p:par>
                                <p:cTn id="150" presetID="22" presetClass="entr" presetSubtype="2" fill="hold" nodeType="withEffect">
                                  <p:stCondLst>
                                    <p:cond delay="0"/>
                                  </p:stCondLst>
                                  <p:childTnLst>
                                    <p:set>
                                      <p:cBhvr>
                                        <p:cTn id="151" dur="1" fill="hold">
                                          <p:stCondLst>
                                            <p:cond delay="0"/>
                                          </p:stCondLst>
                                        </p:cTn>
                                        <p:tgtEl>
                                          <p:spTgt spid="263"/>
                                        </p:tgtEl>
                                        <p:attrNameLst>
                                          <p:attrName>style.visibility</p:attrName>
                                        </p:attrNameLst>
                                      </p:cBhvr>
                                      <p:to>
                                        <p:strVal val="visible"/>
                                      </p:to>
                                    </p:set>
                                    <p:animEffect transition="in" filter="wipe(right)">
                                      <p:cBhvr>
                                        <p:cTn id="152" dur="500"/>
                                        <p:tgtEl>
                                          <p:spTgt spid="263"/>
                                        </p:tgtEl>
                                      </p:cBhvr>
                                    </p:animEffect>
                                  </p:childTnLst>
                                </p:cTn>
                              </p:par>
                              <p:par>
                                <p:cTn id="153" presetID="22" presetClass="entr" presetSubtype="8" fill="hold" nodeType="withEffect">
                                  <p:stCondLst>
                                    <p:cond delay="0"/>
                                  </p:stCondLst>
                                  <p:childTnLst>
                                    <p:set>
                                      <p:cBhvr>
                                        <p:cTn id="154" dur="1" fill="hold">
                                          <p:stCondLst>
                                            <p:cond delay="0"/>
                                          </p:stCondLst>
                                        </p:cTn>
                                        <p:tgtEl>
                                          <p:spTgt spid="233"/>
                                        </p:tgtEl>
                                        <p:attrNameLst>
                                          <p:attrName>style.visibility</p:attrName>
                                        </p:attrNameLst>
                                      </p:cBhvr>
                                      <p:to>
                                        <p:strVal val="visible"/>
                                      </p:to>
                                    </p:set>
                                    <p:animEffect transition="in" filter="wipe(left)">
                                      <p:cBhvr>
                                        <p:cTn id="155" dur="500"/>
                                        <p:tgtEl>
                                          <p:spTgt spid="233"/>
                                        </p:tgtEl>
                                      </p:cBhvr>
                                    </p:animEffect>
                                  </p:childTnLst>
                                </p:cTn>
                              </p:par>
                              <p:par>
                                <p:cTn id="156" presetID="22" presetClass="entr" presetSubtype="2" fill="hold" nodeType="withEffect">
                                  <p:stCondLst>
                                    <p:cond delay="0"/>
                                  </p:stCondLst>
                                  <p:childTnLst>
                                    <p:set>
                                      <p:cBhvr>
                                        <p:cTn id="157" dur="1" fill="hold">
                                          <p:stCondLst>
                                            <p:cond delay="0"/>
                                          </p:stCondLst>
                                        </p:cTn>
                                        <p:tgtEl>
                                          <p:spTgt spid="326"/>
                                        </p:tgtEl>
                                        <p:attrNameLst>
                                          <p:attrName>style.visibility</p:attrName>
                                        </p:attrNameLst>
                                      </p:cBhvr>
                                      <p:to>
                                        <p:strVal val="visible"/>
                                      </p:to>
                                    </p:set>
                                    <p:animEffect transition="in" filter="wipe(right)">
                                      <p:cBhvr>
                                        <p:cTn id="158" dur="500"/>
                                        <p:tgtEl>
                                          <p:spTgt spid="326"/>
                                        </p:tgtEl>
                                      </p:cBhvr>
                                    </p:animEffect>
                                  </p:childTnLst>
                                </p:cTn>
                              </p:par>
                              <p:par>
                                <p:cTn id="159" presetID="22" presetClass="entr" presetSubtype="8" fill="hold" nodeType="withEffect">
                                  <p:stCondLst>
                                    <p:cond delay="0"/>
                                  </p:stCondLst>
                                  <p:childTnLst>
                                    <p:set>
                                      <p:cBhvr>
                                        <p:cTn id="160" dur="1" fill="hold">
                                          <p:stCondLst>
                                            <p:cond delay="0"/>
                                          </p:stCondLst>
                                        </p:cTn>
                                        <p:tgtEl>
                                          <p:spTgt spid="293"/>
                                        </p:tgtEl>
                                        <p:attrNameLst>
                                          <p:attrName>style.visibility</p:attrName>
                                        </p:attrNameLst>
                                      </p:cBhvr>
                                      <p:to>
                                        <p:strVal val="visible"/>
                                      </p:to>
                                    </p:set>
                                    <p:animEffect transition="in" filter="wipe(left)">
                                      <p:cBhvr>
                                        <p:cTn id="161" dur="500"/>
                                        <p:tgtEl>
                                          <p:spTgt spid="293"/>
                                        </p:tgtEl>
                                      </p:cBhvr>
                                    </p:animEffect>
                                  </p:childTnLst>
                                </p:cTn>
                              </p:par>
                              <p:par>
                                <p:cTn id="162" presetID="22" presetClass="entr" presetSubtype="4" fill="hold" nodeType="withEffect">
                                  <p:stCondLst>
                                    <p:cond delay="0"/>
                                  </p:stCondLst>
                                  <p:childTnLst>
                                    <p:set>
                                      <p:cBhvr>
                                        <p:cTn id="163" dur="1" fill="hold">
                                          <p:stCondLst>
                                            <p:cond delay="0"/>
                                          </p:stCondLst>
                                        </p:cTn>
                                        <p:tgtEl>
                                          <p:spTgt spid="303"/>
                                        </p:tgtEl>
                                        <p:attrNameLst>
                                          <p:attrName>style.visibility</p:attrName>
                                        </p:attrNameLst>
                                      </p:cBhvr>
                                      <p:to>
                                        <p:strVal val="visible"/>
                                      </p:to>
                                    </p:set>
                                    <p:animEffect transition="in" filter="wipe(down)">
                                      <p:cBhvr>
                                        <p:cTn id="164" dur="500"/>
                                        <p:tgtEl>
                                          <p:spTgt spid="303"/>
                                        </p:tgtEl>
                                      </p:cBhvr>
                                    </p:animEffect>
                                  </p:childTnLst>
                                </p:cTn>
                              </p:par>
                              <p:par>
                                <p:cTn id="165" presetID="1" presetClass="entr" presetSubtype="0" fill="hold" grpId="0" nodeType="withEffect">
                                  <p:stCondLst>
                                    <p:cond delay="0"/>
                                  </p:stCondLst>
                                  <p:childTnLst>
                                    <p:set>
                                      <p:cBhvr>
                                        <p:cTn id="166" dur="1" fill="hold">
                                          <p:stCondLst>
                                            <p:cond delay="499"/>
                                          </p:stCondLst>
                                        </p:cTn>
                                        <p:tgtEl>
                                          <p:spTgt spid="43"/>
                                        </p:tgtEl>
                                        <p:attrNameLst>
                                          <p:attrName>style.visibility</p:attrName>
                                        </p:attrNameLst>
                                      </p:cBhvr>
                                      <p:to>
                                        <p:strVal val="visible"/>
                                      </p:to>
                                    </p:set>
                                  </p:childTnLst>
                                </p:cTn>
                              </p:par>
                              <p:par>
                                <p:cTn id="167" presetID="6" presetClass="emph" presetSubtype="0" accel="100000" autoRev="1" fill="hold" grpId="1" nodeType="withEffect">
                                  <p:stCondLst>
                                    <p:cond delay="0"/>
                                  </p:stCondLst>
                                  <p:childTnLst>
                                    <p:animScale>
                                      <p:cBhvr>
                                        <p:cTn id="168" dur="500" fill="hold"/>
                                        <p:tgtEl>
                                          <p:spTgt spid="43"/>
                                        </p:tgtEl>
                                      </p:cBhvr>
                                      <p:by x="0" y="0"/>
                                    </p:animScale>
                                  </p:childTnLst>
                                </p:cTn>
                              </p:par>
                              <p:par>
                                <p:cTn id="169" presetID="1" presetClass="entr" presetSubtype="0" fill="hold" nodeType="withEffect">
                                  <p:stCondLst>
                                    <p:cond delay="0"/>
                                  </p:stCondLst>
                                  <p:childTnLst>
                                    <p:set>
                                      <p:cBhvr>
                                        <p:cTn id="170" dur="1" fill="hold">
                                          <p:stCondLst>
                                            <p:cond delay="499"/>
                                          </p:stCondLst>
                                        </p:cTn>
                                        <p:tgtEl>
                                          <p:spTgt spid="178"/>
                                        </p:tgtEl>
                                        <p:attrNameLst>
                                          <p:attrName>style.visibility</p:attrName>
                                        </p:attrNameLst>
                                      </p:cBhvr>
                                      <p:to>
                                        <p:strVal val="visible"/>
                                      </p:to>
                                    </p:set>
                                  </p:childTnLst>
                                </p:cTn>
                              </p:par>
                              <p:par>
                                <p:cTn id="171" presetID="6" presetClass="emph" presetSubtype="0" accel="100000" autoRev="1" fill="hold" nodeType="withEffect">
                                  <p:stCondLst>
                                    <p:cond delay="0"/>
                                  </p:stCondLst>
                                  <p:childTnLst>
                                    <p:animScale>
                                      <p:cBhvr>
                                        <p:cTn id="172" dur="500" fill="hold"/>
                                        <p:tgtEl>
                                          <p:spTgt spid="178"/>
                                        </p:tgtEl>
                                      </p:cBhvr>
                                      <p:by x="0" y="0"/>
                                    </p:animScale>
                                  </p:childTnLst>
                                </p:cTn>
                              </p:par>
                              <p:par>
                                <p:cTn id="173" presetID="10" presetClass="entr" presetSubtype="0" fill="hold" grpId="0" nodeType="withEffect">
                                  <p:stCondLst>
                                    <p:cond delay="0"/>
                                  </p:stCondLst>
                                  <p:childTnLst>
                                    <p:set>
                                      <p:cBhvr>
                                        <p:cTn id="174" dur="1" fill="hold">
                                          <p:stCondLst>
                                            <p:cond delay="0"/>
                                          </p:stCondLst>
                                        </p:cTn>
                                        <p:tgtEl>
                                          <p:spTgt spid="187"/>
                                        </p:tgtEl>
                                        <p:attrNameLst>
                                          <p:attrName>style.visibility</p:attrName>
                                        </p:attrNameLst>
                                      </p:cBhvr>
                                      <p:to>
                                        <p:strVal val="visible"/>
                                      </p:to>
                                    </p:set>
                                    <p:animEffect transition="in" filter="fade">
                                      <p:cBhvr>
                                        <p:cTn id="175" dur="500"/>
                                        <p:tgtEl>
                                          <p:spTgt spid="187"/>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77"/>
                                        </p:tgtEl>
                                        <p:attrNameLst>
                                          <p:attrName>style.visibility</p:attrName>
                                        </p:attrNameLst>
                                      </p:cBhvr>
                                      <p:to>
                                        <p:strVal val="visible"/>
                                      </p:to>
                                    </p:set>
                                    <p:animEffect transition="in" filter="fade">
                                      <p:cBhvr>
                                        <p:cTn id="178" dur="500"/>
                                        <p:tgtEl>
                                          <p:spTgt spid="17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76"/>
                                        </p:tgtEl>
                                        <p:attrNameLst>
                                          <p:attrName>style.visibility</p:attrName>
                                        </p:attrNameLst>
                                      </p:cBhvr>
                                      <p:to>
                                        <p:strVal val="visible"/>
                                      </p:to>
                                    </p:set>
                                    <p:animEffect transition="in" filter="fade">
                                      <p:cBhvr>
                                        <p:cTn id="181" dur="500"/>
                                        <p:tgtEl>
                                          <p:spTgt spid="176"/>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93"/>
                                        </p:tgtEl>
                                        <p:attrNameLst>
                                          <p:attrName>style.visibility</p:attrName>
                                        </p:attrNameLst>
                                      </p:cBhvr>
                                      <p:to>
                                        <p:strVal val="visible"/>
                                      </p:to>
                                    </p:set>
                                    <p:animEffect transition="in" filter="fade">
                                      <p:cBhvr>
                                        <p:cTn id="184" dur="500"/>
                                        <p:tgtEl>
                                          <p:spTgt spid="193"/>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09"/>
                                        </p:tgtEl>
                                        <p:attrNameLst>
                                          <p:attrName>style.visibility</p:attrName>
                                        </p:attrNameLst>
                                      </p:cBhvr>
                                      <p:to>
                                        <p:strVal val="visible"/>
                                      </p:to>
                                    </p:set>
                                    <p:animEffect transition="in" filter="fade">
                                      <p:cBhvr>
                                        <p:cTn id="187" dur="500"/>
                                        <p:tgtEl>
                                          <p:spTgt spid="209"/>
                                        </p:tgtEl>
                                      </p:cBhvr>
                                    </p:animEffect>
                                  </p:childTnLst>
                                </p:cTn>
                              </p:par>
                              <p:par>
                                <p:cTn id="188" presetID="22" presetClass="entr" presetSubtype="2" fill="hold" nodeType="withEffect">
                                  <p:stCondLst>
                                    <p:cond delay="0"/>
                                  </p:stCondLst>
                                  <p:childTnLst>
                                    <p:set>
                                      <p:cBhvr>
                                        <p:cTn id="189" dur="1" fill="hold">
                                          <p:stCondLst>
                                            <p:cond delay="0"/>
                                          </p:stCondLst>
                                        </p:cTn>
                                        <p:tgtEl>
                                          <p:spTgt spid="272"/>
                                        </p:tgtEl>
                                        <p:attrNameLst>
                                          <p:attrName>style.visibility</p:attrName>
                                        </p:attrNameLst>
                                      </p:cBhvr>
                                      <p:to>
                                        <p:strVal val="visible"/>
                                      </p:to>
                                    </p:set>
                                    <p:animEffect transition="in" filter="wipe(right)">
                                      <p:cBhvr>
                                        <p:cTn id="190" dur="500"/>
                                        <p:tgtEl>
                                          <p:spTgt spid="272"/>
                                        </p:tgtEl>
                                      </p:cBhvr>
                                    </p:animEffect>
                                  </p:childTnLst>
                                </p:cTn>
                              </p:par>
                              <p:par>
                                <p:cTn id="191" presetID="22" presetClass="entr" presetSubtype="4" fill="hold" nodeType="withEffect">
                                  <p:stCondLst>
                                    <p:cond delay="0"/>
                                  </p:stCondLst>
                                  <p:childTnLst>
                                    <p:set>
                                      <p:cBhvr>
                                        <p:cTn id="192" dur="1" fill="hold">
                                          <p:stCondLst>
                                            <p:cond delay="0"/>
                                          </p:stCondLst>
                                        </p:cTn>
                                        <p:tgtEl>
                                          <p:spTgt spid="273"/>
                                        </p:tgtEl>
                                        <p:attrNameLst>
                                          <p:attrName>style.visibility</p:attrName>
                                        </p:attrNameLst>
                                      </p:cBhvr>
                                      <p:to>
                                        <p:strVal val="visible"/>
                                      </p:to>
                                    </p:set>
                                    <p:animEffect transition="in" filter="wipe(down)">
                                      <p:cBhvr>
                                        <p:cTn id="193" dur="500"/>
                                        <p:tgtEl>
                                          <p:spTgt spid="273"/>
                                        </p:tgtEl>
                                      </p:cBhvr>
                                    </p:animEffect>
                                  </p:childTnLst>
                                </p:cTn>
                              </p:par>
                              <p:par>
                                <p:cTn id="194" presetID="22" presetClass="entr" presetSubtype="4" fill="hold" nodeType="withEffect">
                                  <p:stCondLst>
                                    <p:cond delay="0"/>
                                  </p:stCondLst>
                                  <p:childTnLst>
                                    <p:set>
                                      <p:cBhvr>
                                        <p:cTn id="195" dur="1" fill="hold">
                                          <p:stCondLst>
                                            <p:cond delay="0"/>
                                          </p:stCondLst>
                                        </p:cTn>
                                        <p:tgtEl>
                                          <p:spTgt spid="217"/>
                                        </p:tgtEl>
                                        <p:attrNameLst>
                                          <p:attrName>style.visibility</p:attrName>
                                        </p:attrNameLst>
                                      </p:cBhvr>
                                      <p:to>
                                        <p:strVal val="visible"/>
                                      </p:to>
                                    </p:set>
                                    <p:animEffect transition="in" filter="wipe(down)">
                                      <p:cBhvr>
                                        <p:cTn id="196" dur="500"/>
                                        <p:tgtEl>
                                          <p:spTgt spid="217"/>
                                        </p:tgtEl>
                                      </p:cBhvr>
                                    </p:animEffect>
                                  </p:childTnLst>
                                </p:cTn>
                              </p:par>
                              <p:par>
                                <p:cTn id="197" presetID="22" presetClass="entr" presetSubtype="2" fill="hold" nodeType="withEffect">
                                  <p:stCondLst>
                                    <p:cond delay="0"/>
                                  </p:stCondLst>
                                  <p:childTnLst>
                                    <p:set>
                                      <p:cBhvr>
                                        <p:cTn id="198" dur="1" fill="hold">
                                          <p:stCondLst>
                                            <p:cond delay="0"/>
                                          </p:stCondLst>
                                        </p:cTn>
                                        <p:tgtEl>
                                          <p:spTgt spid="336"/>
                                        </p:tgtEl>
                                        <p:attrNameLst>
                                          <p:attrName>style.visibility</p:attrName>
                                        </p:attrNameLst>
                                      </p:cBhvr>
                                      <p:to>
                                        <p:strVal val="visible"/>
                                      </p:to>
                                    </p:set>
                                    <p:animEffect transition="in" filter="wipe(right)">
                                      <p:cBhvr>
                                        <p:cTn id="199" dur="500"/>
                                        <p:tgtEl>
                                          <p:spTgt spid="336"/>
                                        </p:tgtEl>
                                      </p:cBhvr>
                                    </p:animEffect>
                                  </p:childTnLst>
                                </p:cTn>
                              </p:par>
                              <p:par>
                                <p:cTn id="200" presetID="22" presetClass="entr" presetSubtype="8" fill="hold" nodeType="withEffect">
                                  <p:stCondLst>
                                    <p:cond delay="0"/>
                                  </p:stCondLst>
                                  <p:childTnLst>
                                    <p:set>
                                      <p:cBhvr>
                                        <p:cTn id="201" dur="1" fill="hold">
                                          <p:stCondLst>
                                            <p:cond delay="0"/>
                                          </p:stCondLst>
                                        </p:cTn>
                                        <p:tgtEl>
                                          <p:spTgt spid="269"/>
                                        </p:tgtEl>
                                        <p:attrNameLst>
                                          <p:attrName>style.visibility</p:attrName>
                                        </p:attrNameLst>
                                      </p:cBhvr>
                                      <p:to>
                                        <p:strVal val="visible"/>
                                      </p:to>
                                    </p:set>
                                    <p:animEffect transition="in" filter="wipe(left)">
                                      <p:cBhvr>
                                        <p:cTn id="202" dur="500"/>
                                        <p:tgtEl>
                                          <p:spTgt spid="269"/>
                                        </p:tgtEl>
                                      </p:cBhvr>
                                    </p:animEffect>
                                  </p:childTnLst>
                                </p:cTn>
                              </p:par>
                              <p:par>
                                <p:cTn id="203" presetID="22" presetClass="entr" presetSubtype="2" fill="hold" nodeType="withEffect">
                                  <p:stCondLst>
                                    <p:cond delay="0"/>
                                  </p:stCondLst>
                                  <p:childTnLst>
                                    <p:set>
                                      <p:cBhvr>
                                        <p:cTn id="204" dur="1" fill="hold">
                                          <p:stCondLst>
                                            <p:cond delay="0"/>
                                          </p:stCondLst>
                                        </p:cTn>
                                        <p:tgtEl>
                                          <p:spTgt spid="290"/>
                                        </p:tgtEl>
                                        <p:attrNameLst>
                                          <p:attrName>style.visibility</p:attrName>
                                        </p:attrNameLst>
                                      </p:cBhvr>
                                      <p:to>
                                        <p:strVal val="visible"/>
                                      </p:to>
                                    </p:set>
                                    <p:animEffect transition="in" filter="wipe(right)">
                                      <p:cBhvr>
                                        <p:cTn id="205" dur="500"/>
                                        <p:tgtEl>
                                          <p:spTgt spid="290"/>
                                        </p:tgtEl>
                                      </p:cBhvr>
                                    </p:animEffec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nodeType="clickEffect">
                                  <p:stCondLst>
                                    <p:cond delay="0"/>
                                  </p:stCondLst>
                                  <p:childTnLst>
                                    <p:set>
                                      <p:cBhvr>
                                        <p:cTn id="209" dur="1" fill="hold">
                                          <p:stCondLst>
                                            <p:cond delay="0"/>
                                          </p:stCondLst>
                                        </p:cTn>
                                        <p:tgtEl>
                                          <p:spTgt spid="6"/>
                                        </p:tgtEl>
                                        <p:attrNameLst>
                                          <p:attrName>style.visibility</p:attrName>
                                        </p:attrNameLst>
                                      </p:cBhvr>
                                      <p:to>
                                        <p:strVal val="visible"/>
                                      </p:to>
                                    </p:set>
                                  </p:childTnLst>
                                </p:cTn>
                              </p:par>
                              <p:par>
                                <p:cTn id="210" presetID="6" presetClass="emph" presetSubtype="0" accel="100000" autoRev="1" fill="hold" nodeType="withEffect">
                                  <p:stCondLst>
                                    <p:cond delay="0"/>
                                  </p:stCondLst>
                                  <p:childTnLst>
                                    <p:animScale>
                                      <p:cBhvr>
                                        <p:cTn id="211" dur="500" fill="hold"/>
                                        <p:tgtEl>
                                          <p:spTgt spid="6"/>
                                        </p:tgtEl>
                                      </p:cBhvr>
                                      <p:by x="0" y="0"/>
                                    </p:animScale>
                                  </p:childTnLst>
                                </p:cTn>
                              </p:par>
                              <p:par>
                                <p:cTn id="212" presetID="10" presetClass="entr" presetSubtype="0" fill="hold" grpId="0" nodeType="withEffect">
                                  <p:stCondLst>
                                    <p:cond delay="0"/>
                                  </p:stCondLst>
                                  <p:childTnLst>
                                    <p:set>
                                      <p:cBhvr>
                                        <p:cTn id="213" dur="1" fill="hold">
                                          <p:stCondLst>
                                            <p:cond delay="0"/>
                                          </p:stCondLst>
                                        </p:cTn>
                                        <p:tgtEl>
                                          <p:spTgt spid="181"/>
                                        </p:tgtEl>
                                        <p:attrNameLst>
                                          <p:attrName>style.visibility</p:attrName>
                                        </p:attrNameLst>
                                      </p:cBhvr>
                                      <p:to>
                                        <p:strVal val="visible"/>
                                      </p:to>
                                    </p:set>
                                    <p:animEffect transition="in" filter="fade">
                                      <p:cBhvr>
                                        <p:cTn id="214" dur="500"/>
                                        <p:tgtEl>
                                          <p:spTgt spid="181"/>
                                        </p:tgtEl>
                                      </p:cBhvr>
                                    </p:animEffect>
                                  </p:childTnLst>
                                </p:cTn>
                              </p:par>
                              <p:par>
                                <p:cTn id="215" presetID="22" presetClass="entr" presetSubtype="1" fill="hold" nodeType="withEffect">
                                  <p:stCondLst>
                                    <p:cond delay="0"/>
                                  </p:stCondLst>
                                  <p:childTnLst>
                                    <p:set>
                                      <p:cBhvr>
                                        <p:cTn id="216" dur="1" fill="hold">
                                          <p:stCondLst>
                                            <p:cond delay="0"/>
                                          </p:stCondLst>
                                        </p:cTn>
                                        <p:tgtEl>
                                          <p:spTgt spid="220"/>
                                        </p:tgtEl>
                                        <p:attrNameLst>
                                          <p:attrName>style.visibility</p:attrName>
                                        </p:attrNameLst>
                                      </p:cBhvr>
                                      <p:to>
                                        <p:strVal val="visible"/>
                                      </p:to>
                                    </p:set>
                                    <p:animEffect transition="in" filter="wipe(up)">
                                      <p:cBhvr>
                                        <p:cTn id="217" dur="500"/>
                                        <p:tgtEl>
                                          <p:spTgt spid="220"/>
                                        </p:tgtEl>
                                      </p:cBhvr>
                                    </p:animEffect>
                                  </p:childTnLst>
                                </p:cTn>
                              </p:par>
                              <p:par>
                                <p:cTn id="218" presetID="22" presetClass="entr" presetSubtype="4" fill="hold" nodeType="withEffect">
                                  <p:stCondLst>
                                    <p:cond delay="0"/>
                                  </p:stCondLst>
                                  <p:childTnLst>
                                    <p:set>
                                      <p:cBhvr>
                                        <p:cTn id="219" dur="1" fill="hold">
                                          <p:stCondLst>
                                            <p:cond delay="0"/>
                                          </p:stCondLst>
                                        </p:cTn>
                                        <p:tgtEl>
                                          <p:spTgt spid="188"/>
                                        </p:tgtEl>
                                        <p:attrNameLst>
                                          <p:attrName>style.visibility</p:attrName>
                                        </p:attrNameLst>
                                      </p:cBhvr>
                                      <p:to>
                                        <p:strVal val="visible"/>
                                      </p:to>
                                    </p:set>
                                    <p:animEffect transition="in" filter="wipe(down)">
                                      <p:cBhvr>
                                        <p:cTn id="220" dur="500"/>
                                        <p:tgtEl>
                                          <p:spTgt spid="188"/>
                                        </p:tgtEl>
                                      </p:cBhvr>
                                    </p:animEffect>
                                  </p:childTnLst>
                                </p:cTn>
                              </p:par>
                              <p:par>
                                <p:cTn id="221" presetID="22" presetClass="entr" presetSubtype="4" fill="hold" nodeType="withEffect">
                                  <p:stCondLst>
                                    <p:cond delay="0"/>
                                  </p:stCondLst>
                                  <p:childTnLst>
                                    <p:set>
                                      <p:cBhvr>
                                        <p:cTn id="222" dur="1" fill="hold">
                                          <p:stCondLst>
                                            <p:cond delay="0"/>
                                          </p:stCondLst>
                                        </p:cTn>
                                        <p:tgtEl>
                                          <p:spTgt spid="182"/>
                                        </p:tgtEl>
                                        <p:attrNameLst>
                                          <p:attrName>style.visibility</p:attrName>
                                        </p:attrNameLst>
                                      </p:cBhvr>
                                      <p:to>
                                        <p:strVal val="visible"/>
                                      </p:to>
                                    </p:set>
                                    <p:animEffect transition="in" filter="wipe(down)">
                                      <p:cBhvr>
                                        <p:cTn id="223" dur="500"/>
                                        <p:tgtEl>
                                          <p:spTgt spid="182"/>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327"/>
                                        </p:tgtEl>
                                        <p:attrNameLst>
                                          <p:attrName>style.visibility</p:attrName>
                                        </p:attrNameLst>
                                      </p:cBhvr>
                                      <p:to>
                                        <p:strVal val="visible"/>
                                      </p:to>
                                    </p:set>
                                    <p:animEffect transition="in" filter="fade">
                                      <p:cBhvr>
                                        <p:cTn id="228" dur="500"/>
                                        <p:tgtEl>
                                          <p:spTgt spid="327"/>
                                        </p:tgtEl>
                                      </p:cBhvr>
                                    </p:animEffect>
                                  </p:childTnLst>
                                </p:cTn>
                              </p:par>
                              <p:par>
                                <p:cTn id="229" presetID="1" presetClass="entr" presetSubtype="0" fill="hold" grpId="0" nodeType="withEffect">
                                  <p:stCondLst>
                                    <p:cond delay="0"/>
                                  </p:stCondLst>
                                  <p:childTnLst>
                                    <p:set>
                                      <p:cBhvr>
                                        <p:cTn id="230" dur="1" fill="hold">
                                          <p:stCondLst>
                                            <p:cond delay="0"/>
                                          </p:stCondLst>
                                        </p:cTn>
                                        <p:tgtEl>
                                          <p:spTgt spid="70"/>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499"/>
                                          </p:stCondLst>
                                        </p:cTn>
                                        <p:tgtEl>
                                          <p:spTgt spid="342"/>
                                        </p:tgtEl>
                                        <p:attrNameLst>
                                          <p:attrName>style.visibility</p:attrName>
                                        </p:attrNameLst>
                                      </p:cBhvr>
                                      <p:to>
                                        <p:strVal val="visible"/>
                                      </p:to>
                                    </p:set>
                                  </p:childTnLst>
                                </p:cTn>
                              </p:par>
                              <p:par>
                                <p:cTn id="233" presetID="6" presetClass="emph" presetSubtype="0" accel="100000" autoRev="1" fill="hold" nodeType="withEffect">
                                  <p:stCondLst>
                                    <p:cond delay="0"/>
                                  </p:stCondLst>
                                  <p:childTnLst>
                                    <p:animScale>
                                      <p:cBhvr>
                                        <p:cTn id="234" dur="500" fill="hold"/>
                                        <p:tgtEl>
                                          <p:spTgt spid="342"/>
                                        </p:tgtEl>
                                      </p:cBhvr>
                                      <p:by x="0" y="0"/>
                                    </p:animScale>
                                  </p:childTnLst>
                                </p:cTn>
                              </p:par>
                              <p:par>
                                <p:cTn id="235" presetID="10" presetClass="entr" presetSubtype="0" fill="hold" grpId="0" nodeType="withEffect">
                                  <p:stCondLst>
                                    <p:cond delay="0"/>
                                  </p:stCondLst>
                                  <p:childTnLst>
                                    <p:set>
                                      <p:cBhvr>
                                        <p:cTn id="236" dur="1" fill="hold">
                                          <p:stCondLst>
                                            <p:cond delay="0"/>
                                          </p:stCondLst>
                                        </p:cTn>
                                        <p:tgtEl>
                                          <p:spTgt spid="322"/>
                                        </p:tgtEl>
                                        <p:attrNameLst>
                                          <p:attrName>style.visibility</p:attrName>
                                        </p:attrNameLst>
                                      </p:cBhvr>
                                      <p:to>
                                        <p:strVal val="visible"/>
                                      </p:to>
                                    </p:set>
                                    <p:animEffect transition="in" filter="fade">
                                      <p:cBhvr>
                                        <p:cTn id="237" dur="500"/>
                                        <p:tgtEl>
                                          <p:spTgt spid="322"/>
                                        </p:tgtEl>
                                      </p:cBhvr>
                                    </p:animEffect>
                                  </p:childTnLst>
                                </p:cTn>
                              </p:par>
                              <p:par>
                                <p:cTn id="238" presetID="1" presetClass="entr" presetSubtype="0" fill="hold" grpId="0" nodeType="withEffect">
                                  <p:stCondLst>
                                    <p:cond delay="0"/>
                                  </p:stCondLst>
                                  <p:childTnLst>
                                    <p:set>
                                      <p:cBhvr>
                                        <p:cTn id="239" dur="1" fill="hold">
                                          <p:stCondLst>
                                            <p:cond delay="0"/>
                                          </p:stCondLst>
                                        </p:cTn>
                                        <p:tgtEl>
                                          <p:spTgt spid="321"/>
                                        </p:tgtEl>
                                        <p:attrNameLst>
                                          <p:attrName>style.visibility</p:attrName>
                                        </p:attrNameLst>
                                      </p:cBhvr>
                                      <p:to>
                                        <p:strVal val="visible"/>
                                      </p:to>
                                    </p:set>
                                  </p:childTnLst>
                                </p:cTn>
                              </p:par>
                              <p:par>
                                <p:cTn id="240" presetID="1" presetClass="entr" presetSubtype="0" fill="hold" nodeType="withEffect">
                                  <p:stCondLst>
                                    <p:cond delay="0"/>
                                  </p:stCondLst>
                                  <p:childTnLst>
                                    <p:set>
                                      <p:cBhvr>
                                        <p:cTn id="241" dur="1" fill="hold">
                                          <p:stCondLst>
                                            <p:cond delay="0"/>
                                          </p:stCondLst>
                                        </p:cTn>
                                        <p:tgtEl>
                                          <p:spTgt spid="72"/>
                                        </p:tgtEl>
                                        <p:attrNameLst>
                                          <p:attrName>style.visibility</p:attrName>
                                        </p:attrNameLst>
                                      </p:cBhvr>
                                      <p:to>
                                        <p:strVal val="visible"/>
                                      </p:to>
                                    </p:set>
                                  </p:childTnLst>
                                </p:cTn>
                              </p:par>
                              <p:par>
                                <p:cTn id="242" presetID="6" presetClass="emph" presetSubtype="0" accel="100000" autoRev="1" fill="hold" nodeType="withEffect">
                                  <p:stCondLst>
                                    <p:cond delay="0"/>
                                  </p:stCondLst>
                                  <p:childTnLst>
                                    <p:animScale>
                                      <p:cBhvr>
                                        <p:cTn id="243" dur="500" fill="hold"/>
                                        <p:tgtEl>
                                          <p:spTgt spid="72"/>
                                        </p:tgtEl>
                                      </p:cBhvr>
                                      <p:by x="0" y="0"/>
                                    </p:animScale>
                                  </p:childTnLst>
                                </p:cTn>
                              </p:par>
                              <p:par>
                                <p:cTn id="244" presetID="22" presetClass="entr" presetSubtype="4" fill="hold" nodeType="withEffect">
                                  <p:stCondLst>
                                    <p:cond delay="0"/>
                                  </p:stCondLst>
                                  <p:childTnLst>
                                    <p:set>
                                      <p:cBhvr>
                                        <p:cTn id="245" dur="1" fill="hold">
                                          <p:stCondLst>
                                            <p:cond delay="0"/>
                                          </p:stCondLst>
                                        </p:cTn>
                                        <p:tgtEl>
                                          <p:spTgt spid="350"/>
                                        </p:tgtEl>
                                        <p:attrNameLst>
                                          <p:attrName>style.visibility</p:attrName>
                                        </p:attrNameLst>
                                      </p:cBhvr>
                                      <p:to>
                                        <p:strVal val="visible"/>
                                      </p:to>
                                    </p:set>
                                    <p:animEffect transition="in" filter="wipe(down)">
                                      <p:cBhvr>
                                        <p:cTn id="246" dur="500"/>
                                        <p:tgtEl>
                                          <p:spTgt spid="350"/>
                                        </p:tgtEl>
                                      </p:cBhvr>
                                    </p:animEffect>
                                  </p:childTnLst>
                                </p:cTn>
                              </p:par>
                              <p:par>
                                <p:cTn id="247" presetID="1" presetClass="entr" presetSubtype="0" fill="hold" grpId="0" nodeType="withEffect">
                                  <p:stCondLst>
                                    <p:cond delay="0"/>
                                  </p:stCondLst>
                                  <p:childTnLst>
                                    <p:set>
                                      <p:cBhvr>
                                        <p:cTn id="248" dur="1" fill="hold">
                                          <p:stCondLst>
                                            <p:cond delay="499"/>
                                          </p:stCondLst>
                                        </p:cTn>
                                        <p:tgtEl>
                                          <p:spTgt spid="257"/>
                                        </p:tgtEl>
                                        <p:attrNameLst>
                                          <p:attrName>style.visibility</p:attrName>
                                        </p:attrNameLst>
                                      </p:cBhvr>
                                      <p:to>
                                        <p:strVal val="visible"/>
                                      </p:to>
                                    </p:set>
                                  </p:childTnLst>
                                </p:cTn>
                              </p:par>
                              <p:par>
                                <p:cTn id="249" presetID="6" presetClass="emph" presetSubtype="0" accel="100000" autoRev="1" fill="hold" grpId="1" nodeType="withEffect">
                                  <p:stCondLst>
                                    <p:cond delay="0"/>
                                  </p:stCondLst>
                                  <p:childTnLst>
                                    <p:animScale>
                                      <p:cBhvr>
                                        <p:cTn id="250" dur="500" fill="hold"/>
                                        <p:tgtEl>
                                          <p:spTgt spid="257"/>
                                        </p:tgtEl>
                                      </p:cBhvr>
                                      <p:by x="0" y="0"/>
                                    </p:animScale>
                                  </p:childTnLst>
                                </p:cTn>
                              </p:par>
                              <p:par>
                                <p:cTn id="251" presetID="22" presetClass="entr" presetSubtype="2" fill="hold" nodeType="withEffect">
                                  <p:stCondLst>
                                    <p:cond delay="0"/>
                                  </p:stCondLst>
                                  <p:childTnLst>
                                    <p:set>
                                      <p:cBhvr>
                                        <p:cTn id="252" dur="1" fill="hold">
                                          <p:stCondLst>
                                            <p:cond delay="0"/>
                                          </p:stCondLst>
                                        </p:cTn>
                                        <p:tgtEl>
                                          <p:spTgt spid="221"/>
                                        </p:tgtEl>
                                        <p:attrNameLst>
                                          <p:attrName>style.visibility</p:attrName>
                                        </p:attrNameLst>
                                      </p:cBhvr>
                                      <p:to>
                                        <p:strVal val="visible"/>
                                      </p:to>
                                    </p:set>
                                    <p:animEffect transition="in" filter="wipe(right)">
                                      <p:cBhvr>
                                        <p:cTn id="253" dur="500"/>
                                        <p:tgtEl>
                                          <p:spTgt spid="221"/>
                                        </p:tgtEl>
                                      </p:cBhvr>
                                    </p:animEffect>
                                  </p:childTnLst>
                                </p:cTn>
                              </p:par>
                              <p:par>
                                <p:cTn id="254" presetID="22" presetClass="entr" presetSubtype="4" fill="hold" nodeType="withEffect">
                                  <p:stCondLst>
                                    <p:cond delay="0"/>
                                  </p:stCondLst>
                                  <p:childTnLst>
                                    <p:set>
                                      <p:cBhvr>
                                        <p:cTn id="255" dur="1" fill="hold">
                                          <p:stCondLst>
                                            <p:cond delay="0"/>
                                          </p:stCondLst>
                                        </p:cTn>
                                        <p:tgtEl>
                                          <p:spTgt spid="349"/>
                                        </p:tgtEl>
                                        <p:attrNameLst>
                                          <p:attrName>style.visibility</p:attrName>
                                        </p:attrNameLst>
                                      </p:cBhvr>
                                      <p:to>
                                        <p:strVal val="visible"/>
                                      </p:to>
                                    </p:set>
                                    <p:animEffect transition="in" filter="wipe(down)">
                                      <p:cBhvr>
                                        <p:cTn id="256" dur="500"/>
                                        <p:tgtEl>
                                          <p:spTgt spid="349"/>
                                        </p:tgtEl>
                                      </p:cBhvr>
                                    </p:animEffect>
                                  </p:childTnLst>
                                </p:cTn>
                              </p:par>
                              <p:par>
                                <p:cTn id="257" presetID="22" presetClass="entr" presetSubtype="8" fill="hold" nodeType="withEffect">
                                  <p:stCondLst>
                                    <p:cond delay="0"/>
                                  </p:stCondLst>
                                  <p:childTnLst>
                                    <p:set>
                                      <p:cBhvr>
                                        <p:cTn id="258" dur="1" fill="hold">
                                          <p:stCondLst>
                                            <p:cond delay="0"/>
                                          </p:stCondLst>
                                        </p:cTn>
                                        <p:tgtEl>
                                          <p:spTgt spid="203"/>
                                        </p:tgtEl>
                                        <p:attrNameLst>
                                          <p:attrName>style.visibility</p:attrName>
                                        </p:attrNameLst>
                                      </p:cBhvr>
                                      <p:to>
                                        <p:strVal val="visible"/>
                                      </p:to>
                                    </p:set>
                                    <p:animEffect transition="in" filter="wipe(left)">
                                      <p:cBhvr>
                                        <p:cTn id="259" dur="500"/>
                                        <p:tgtEl>
                                          <p:spTgt spid="203"/>
                                        </p:tgtEl>
                                      </p:cBhvr>
                                    </p:animEffect>
                                  </p:childTnLst>
                                </p:cTn>
                              </p:par>
                              <p:par>
                                <p:cTn id="260" presetID="22" presetClass="entr" presetSubtype="2" fill="hold" nodeType="withEffect">
                                  <p:stCondLst>
                                    <p:cond delay="0"/>
                                  </p:stCondLst>
                                  <p:childTnLst>
                                    <p:set>
                                      <p:cBhvr>
                                        <p:cTn id="261" dur="1" fill="hold">
                                          <p:stCondLst>
                                            <p:cond delay="0"/>
                                          </p:stCondLst>
                                        </p:cTn>
                                        <p:tgtEl>
                                          <p:spTgt spid="328"/>
                                        </p:tgtEl>
                                        <p:attrNameLst>
                                          <p:attrName>style.visibility</p:attrName>
                                        </p:attrNameLst>
                                      </p:cBhvr>
                                      <p:to>
                                        <p:strVal val="visible"/>
                                      </p:to>
                                    </p:set>
                                    <p:animEffect transition="in" filter="wipe(right)">
                                      <p:cBhvr>
                                        <p:cTn id="262" dur="500"/>
                                        <p:tgtEl>
                                          <p:spTgt spid="328"/>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0" nodeType="clickEffect">
                                  <p:stCondLst>
                                    <p:cond delay="0"/>
                                  </p:stCondLst>
                                  <p:childTnLst>
                                    <p:set>
                                      <p:cBhvr>
                                        <p:cTn id="266" dur="1" fill="hold">
                                          <p:stCondLst>
                                            <p:cond delay="0"/>
                                          </p:stCondLst>
                                        </p:cTn>
                                        <p:tgtEl>
                                          <p:spTgt spid="304"/>
                                        </p:tgtEl>
                                        <p:attrNameLst>
                                          <p:attrName>style.visibility</p:attrName>
                                        </p:attrNameLst>
                                      </p:cBhvr>
                                      <p:to>
                                        <p:strVal val="visible"/>
                                      </p:to>
                                    </p:set>
                                    <p:animEffect transition="in" filter="fade">
                                      <p:cBhvr>
                                        <p:cTn id="267" dur="500"/>
                                        <p:tgtEl>
                                          <p:spTgt spid="304"/>
                                        </p:tgtEl>
                                      </p:cBhvr>
                                    </p:animEffect>
                                  </p:childTnLst>
                                </p:cTn>
                              </p:par>
                              <p:par>
                                <p:cTn id="268" presetID="22" presetClass="entr" presetSubtype="2" fill="hold" nodeType="withEffect">
                                  <p:stCondLst>
                                    <p:cond delay="0"/>
                                  </p:stCondLst>
                                  <p:childTnLst>
                                    <p:set>
                                      <p:cBhvr>
                                        <p:cTn id="269" dur="1" fill="hold">
                                          <p:stCondLst>
                                            <p:cond delay="0"/>
                                          </p:stCondLst>
                                        </p:cTn>
                                        <p:tgtEl>
                                          <p:spTgt spid="309"/>
                                        </p:tgtEl>
                                        <p:attrNameLst>
                                          <p:attrName>style.visibility</p:attrName>
                                        </p:attrNameLst>
                                      </p:cBhvr>
                                      <p:to>
                                        <p:strVal val="visible"/>
                                      </p:to>
                                    </p:set>
                                    <p:animEffect transition="in" filter="wipe(right)">
                                      <p:cBhvr>
                                        <p:cTn id="270" dur="500"/>
                                        <p:tgtEl>
                                          <p:spTgt spid="309"/>
                                        </p:tgtEl>
                                      </p:cBhvr>
                                    </p:animEffect>
                                  </p:childTnLst>
                                </p:cTn>
                              </p:par>
                              <p:par>
                                <p:cTn id="271" presetID="22" presetClass="entr" presetSubtype="2" fill="hold" nodeType="withEffect">
                                  <p:stCondLst>
                                    <p:cond delay="0"/>
                                  </p:stCondLst>
                                  <p:childTnLst>
                                    <p:set>
                                      <p:cBhvr>
                                        <p:cTn id="272" dur="1" fill="hold">
                                          <p:stCondLst>
                                            <p:cond delay="0"/>
                                          </p:stCondLst>
                                        </p:cTn>
                                        <p:tgtEl>
                                          <p:spTgt spid="311"/>
                                        </p:tgtEl>
                                        <p:attrNameLst>
                                          <p:attrName>style.visibility</p:attrName>
                                        </p:attrNameLst>
                                      </p:cBhvr>
                                      <p:to>
                                        <p:strVal val="visible"/>
                                      </p:to>
                                    </p:set>
                                    <p:animEffect transition="in" filter="wipe(right)">
                                      <p:cBhvr>
                                        <p:cTn id="273" dur="500"/>
                                        <p:tgtEl>
                                          <p:spTgt spid="311"/>
                                        </p:tgtEl>
                                      </p:cBhvr>
                                    </p:animEffect>
                                  </p:childTnLst>
                                </p:cTn>
                              </p:par>
                              <p:par>
                                <p:cTn id="274" presetID="22" presetClass="entr" presetSubtype="2" fill="hold" nodeType="withEffect">
                                  <p:stCondLst>
                                    <p:cond delay="0"/>
                                  </p:stCondLst>
                                  <p:childTnLst>
                                    <p:set>
                                      <p:cBhvr>
                                        <p:cTn id="275" dur="1" fill="hold">
                                          <p:stCondLst>
                                            <p:cond delay="0"/>
                                          </p:stCondLst>
                                        </p:cTn>
                                        <p:tgtEl>
                                          <p:spTgt spid="313"/>
                                        </p:tgtEl>
                                        <p:attrNameLst>
                                          <p:attrName>style.visibility</p:attrName>
                                        </p:attrNameLst>
                                      </p:cBhvr>
                                      <p:to>
                                        <p:strVal val="visible"/>
                                      </p:to>
                                    </p:set>
                                    <p:animEffect transition="in" filter="wipe(right)">
                                      <p:cBhvr>
                                        <p:cTn id="276" dur="500"/>
                                        <p:tgtEl>
                                          <p:spTgt spid="313"/>
                                        </p:tgtEl>
                                      </p:cBhvr>
                                    </p:animEffect>
                                  </p:childTnLst>
                                </p:cTn>
                              </p:par>
                              <p:par>
                                <p:cTn id="277" presetID="1" presetClass="entr" presetSubtype="0" fill="hold" nodeType="withEffect">
                                  <p:stCondLst>
                                    <p:cond delay="0"/>
                                  </p:stCondLst>
                                  <p:childTnLst>
                                    <p:set>
                                      <p:cBhvr>
                                        <p:cTn id="278" dur="1" fill="hold">
                                          <p:stCondLst>
                                            <p:cond delay="0"/>
                                          </p:stCondLst>
                                        </p:cTn>
                                        <p:tgtEl>
                                          <p:spTgt spid="314"/>
                                        </p:tgtEl>
                                        <p:attrNameLst>
                                          <p:attrName>style.visibility</p:attrName>
                                        </p:attrNameLst>
                                      </p:cBhvr>
                                      <p:to>
                                        <p:strVal val="visible"/>
                                      </p:to>
                                    </p:set>
                                  </p:childTnLst>
                                </p:cTn>
                              </p:par>
                              <p:par>
                                <p:cTn id="279" presetID="1" presetClass="entr" presetSubtype="0" fill="hold" nodeType="withEffect">
                                  <p:stCondLst>
                                    <p:cond delay="0"/>
                                  </p:stCondLst>
                                  <p:childTnLst>
                                    <p:set>
                                      <p:cBhvr>
                                        <p:cTn id="280" dur="1" fill="hold">
                                          <p:stCondLst>
                                            <p:cond delay="0"/>
                                          </p:stCondLst>
                                        </p:cTn>
                                        <p:tgtEl>
                                          <p:spTgt spid="297"/>
                                        </p:tgtEl>
                                        <p:attrNameLst>
                                          <p:attrName>style.visibility</p:attrName>
                                        </p:attrNameLst>
                                      </p:cBhvr>
                                      <p:to>
                                        <p:strVal val="visible"/>
                                      </p:to>
                                    </p:set>
                                  </p:childTnLst>
                                </p:cTn>
                              </p:par>
                              <p:par>
                                <p:cTn id="281" presetID="6" presetClass="emph" presetSubtype="0" accel="100000" autoRev="1" fill="hold" nodeType="withEffect">
                                  <p:stCondLst>
                                    <p:cond delay="0"/>
                                  </p:stCondLst>
                                  <p:childTnLst>
                                    <p:animScale>
                                      <p:cBhvr>
                                        <p:cTn id="282" dur="500" fill="hold"/>
                                        <p:tgtEl>
                                          <p:spTgt spid="297"/>
                                        </p:tgtEl>
                                      </p:cBhvr>
                                      <p:by x="0" y="0"/>
                                    </p:animScale>
                                  </p:childTnLst>
                                </p:cTn>
                              </p:par>
                              <p:par>
                                <p:cTn id="283" presetID="1" presetClass="entr" presetSubtype="0" fill="hold" nodeType="withEffect">
                                  <p:stCondLst>
                                    <p:cond delay="0"/>
                                  </p:stCondLst>
                                  <p:childTnLst>
                                    <p:set>
                                      <p:cBhvr>
                                        <p:cTn id="284" dur="1" fill="hold">
                                          <p:stCondLst>
                                            <p:cond delay="0"/>
                                          </p:stCondLst>
                                        </p:cTn>
                                        <p:tgtEl>
                                          <p:spTgt spid="317"/>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300"/>
                                        </p:tgtEl>
                                        <p:attrNameLst>
                                          <p:attrName>style.visibility</p:attrName>
                                        </p:attrNameLst>
                                      </p:cBhvr>
                                      <p:to>
                                        <p:strVal val="visible"/>
                                      </p:to>
                                    </p:set>
                                  </p:childTnLst>
                                </p:cTn>
                              </p:par>
                              <p:par>
                                <p:cTn id="287" presetID="6" presetClass="emph" presetSubtype="0" accel="100000" autoRev="1" fill="hold" nodeType="withEffect">
                                  <p:stCondLst>
                                    <p:cond delay="0"/>
                                  </p:stCondLst>
                                  <p:childTnLst>
                                    <p:animScale>
                                      <p:cBhvr>
                                        <p:cTn id="288" dur="500" fill="hold"/>
                                        <p:tgtEl>
                                          <p:spTgt spid="300"/>
                                        </p:tgtEl>
                                      </p:cBhvr>
                                      <p:by x="0" y="0"/>
                                    </p:animScale>
                                  </p:childTnLst>
                                </p:cTn>
                              </p:par>
                              <p:par>
                                <p:cTn id="289" presetID="1" presetClass="entr" presetSubtype="0" fill="hold" nodeType="withEffect">
                                  <p:stCondLst>
                                    <p:cond delay="0"/>
                                  </p:stCondLst>
                                  <p:childTnLst>
                                    <p:set>
                                      <p:cBhvr>
                                        <p:cTn id="290" dur="1" fill="hold">
                                          <p:stCondLst>
                                            <p:cond delay="0"/>
                                          </p:stCondLst>
                                        </p:cTn>
                                        <p:tgtEl>
                                          <p:spTgt spid="38"/>
                                        </p:tgtEl>
                                        <p:attrNameLst>
                                          <p:attrName>style.visibility</p:attrName>
                                        </p:attrNameLst>
                                      </p:cBhvr>
                                      <p:to>
                                        <p:strVal val="visible"/>
                                      </p:to>
                                    </p:set>
                                  </p:childTnLst>
                                </p:cTn>
                              </p:par>
                              <p:par>
                                <p:cTn id="291" presetID="6" presetClass="emph" presetSubtype="0" accel="100000" autoRev="1" fill="hold" nodeType="withEffect">
                                  <p:stCondLst>
                                    <p:cond delay="0"/>
                                  </p:stCondLst>
                                  <p:childTnLst>
                                    <p:animScale>
                                      <p:cBhvr>
                                        <p:cTn id="292" dur="500" fill="hold"/>
                                        <p:tgtEl>
                                          <p:spTgt spid="38"/>
                                        </p:tgtEl>
                                      </p:cBhvr>
                                      <p:by x="0" y="0"/>
                                    </p:animScale>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grpId="0" nodeType="clickEffect">
                                  <p:stCondLst>
                                    <p:cond delay="0"/>
                                  </p:stCondLst>
                                  <p:childTnLst>
                                    <p:set>
                                      <p:cBhvr>
                                        <p:cTn id="296" dur="1" fill="hold">
                                          <p:stCondLst>
                                            <p:cond delay="499"/>
                                          </p:stCondLst>
                                        </p:cTn>
                                        <p:tgtEl>
                                          <p:spTgt spid="42"/>
                                        </p:tgtEl>
                                        <p:attrNameLst>
                                          <p:attrName>style.visibility</p:attrName>
                                        </p:attrNameLst>
                                      </p:cBhvr>
                                      <p:to>
                                        <p:strVal val="visible"/>
                                      </p:to>
                                    </p:set>
                                  </p:childTnLst>
                                </p:cTn>
                              </p:par>
                              <p:par>
                                <p:cTn id="297" presetID="6" presetClass="emph" presetSubtype="0" accel="100000" autoRev="1" fill="hold" grpId="1" nodeType="withEffect">
                                  <p:stCondLst>
                                    <p:cond delay="0"/>
                                  </p:stCondLst>
                                  <p:childTnLst>
                                    <p:animScale>
                                      <p:cBhvr>
                                        <p:cTn id="298" dur="500" fill="hold"/>
                                        <p:tgtEl>
                                          <p:spTgt spid="42"/>
                                        </p:tgtEl>
                                      </p:cBhvr>
                                      <p:by x="0" y="0"/>
                                    </p:animScale>
                                  </p:childTnLst>
                                </p:cTn>
                              </p:par>
                              <p:par>
                                <p:cTn id="299" presetID="22" presetClass="entr" presetSubtype="4" fill="hold" nodeType="withEffect">
                                  <p:stCondLst>
                                    <p:cond delay="0"/>
                                  </p:stCondLst>
                                  <p:childTnLst>
                                    <p:set>
                                      <p:cBhvr>
                                        <p:cTn id="300" dur="1" fill="hold">
                                          <p:stCondLst>
                                            <p:cond delay="0"/>
                                          </p:stCondLst>
                                        </p:cTn>
                                        <p:tgtEl>
                                          <p:spTgt spid="4"/>
                                        </p:tgtEl>
                                        <p:attrNameLst>
                                          <p:attrName>style.visibility</p:attrName>
                                        </p:attrNameLst>
                                      </p:cBhvr>
                                      <p:to>
                                        <p:strVal val="visible"/>
                                      </p:to>
                                    </p:set>
                                    <p:animEffect transition="in" filter="wipe(down)">
                                      <p:cBhvr>
                                        <p:cTn id="301" dur="500"/>
                                        <p:tgtEl>
                                          <p:spTgt spid="4"/>
                                        </p:tgtEl>
                                      </p:cBhvr>
                                    </p:animEffect>
                                  </p:childTnLst>
                                </p:cTn>
                              </p:par>
                              <p:par>
                                <p:cTn id="302" presetID="22" presetClass="entr" presetSubtype="8" fill="hold" nodeType="withEffect">
                                  <p:stCondLst>
                                    <p:cond delay="0"/>
                                  </p:stCondLst>
                                  <p:childTnLst>
                                    <p:set>
                                      <p:cBhvr>
                                        <p:cTn id="303" dur="1" fill="hold">
                                          <p:stCondLst>
                                            <p:cond delay="0"/>
                                          </p:stCondLst>
                                        </p:cTn>
                                        <p:tgtEl>
                                          <p:spTgt spid="230"/>
                                        </p:tgtEl>
                                        <p:attrNameLst>
                                          <p:attrName>style.visibility</p:attrName>
                                        </p:attrNameLst>
                                      </p:cBhvr>
                                      <p:to>
                                        <p:strVal val="visible"/>
                                      </p:to>
                                    </p:set>
                                    <p:animEffect transition="in" filter="wipe(left)">
                                      <p:cBhvr>
                                        <p:cTn id="304" dur="500"/>
                                        <p:tgtEl>
                                          <p:spTgt spid="230"/>
                                        </p:tgtEl>
                                      </p:cBhvr>
                                    </p:animEffect>
                                  </p:childTnLst>
                                </p:cTn>
                              </p:par>
                              <p:par>
                                <p:cTn id="305" presetID="22" presetClass="entr" presetSubtype="2" fill="hold" nodeType="withEffect">
                                  <p:stCondLst>
                                    <p:cond delay="0"/>
                                  </p:stCondLst>
                                  <p:childTnLst>
                                    <p:set>
                                      <p:cBhvr>
                                        <p:cTn id="306" dur="1" fill="hold">
                                          <p:stCondLst>
                                            <p:cond delay="0"/>
                                          </p:stCondLst>
                                        </p:cTn>
                                        <p:tgtEl>
                                          <p:spTgt spid="207"/>
                                        </p:tgtEl>
                                        <p:attrNameLst>
                                          <p:attrName>style.visibility</p:attrName>
                                        </p:attrNameLst>
                                      </p:cBhvr>
                                      <p:to>
                                        <p:strVal val="visible"/>
                                      </p:to>
                                    </p:set>
                                    <p:animEffect transition="in" filter="wipe(right)">
                                      <p:cBhvr>
                                        <p:cTn id="307" dur="500"/>
                                        <p:tgtEl>
                                          <p:spTgt spid="207"/>
                                        </p:tgtEl>
                                      </p:cBhvr>
                                    </p:animEffect>
                                  </p:childTnLst>
                                </p:cTn>
                              </p:par>
                              <p:par>
                                <p:cTn id="308" presetID="1" presetClass="entr" presetSubtype="0" fill="hold" nodeType="withEffect">
                                  <p:stCondLst>
                                    <p:cond delay="0"/>
                                  </p:stCondLst>
                                  <p:childTnLst>
                                    <p:set>
                                      <p:cBhvr>
                                        <p:cTn id="309" dur="1" fill="hold">
                                          <p:stCondLst>
                                            <p:cond delay="499"/>
                                          </p:stCondLst>
                                        </p:cTn>
                                        <p:tgtEl>
                                          <p:spTgt spid="160"/>
                                        </p:tgtEl>
                                        <p:attrNameLst>
                                          <p:attrName>style.visibility</p:attrName>
                                        </p:attrNameLst>
                                      </p:cBhvr>
                                      <p:to>
                                        <p:strVal val="visible"/>
                                      </p:to>
                                    </p:set>
                                  </p:childTnLst>
                                </p:cTn>
                              </p:par>
                              <p:par>
                                <p:cTn id="310" presetID="6" presetClass="emph" presetSubtype="0" accel="100000" autoRev="1" fill="hold" nodeType="withEffect">
                                  <p:stCondLst>
                                    <p:cond delay="0"/>
                                  </p:stCondLst>
                                  <p:childTnLst>
                                    <p:animScale>
                                      <p:cBhvr>
                                        <p:cTn id="311" dur="500" fill="hold"/>
                                        <p:tgtEl>
                                          <p:spTgt spid="160"/>
                                        </p:tgtEl>
                                      </p:cBhvr>
                                      <p:by x="0" y="0"/>
                                    </p:animScale>
                                  </p:childTnLst>
                                </p:cTn>
                              </p:par>
                              <p:par>
                                <p:cTn id="312" presetID="1" presetClass="entr" presetSubtype="0" fill="hold" nodeType="withEffect">
                                  <p:stCondLst>
                                    <p:cond delay="0"/>
                                  </p:stCondLst>
                                  <p:childTnLst>
                                    <p:set>
                                      <p:cBhvr>
                                        <p:cTn id="313" dur="1" fill="hold">
                                          <p:stCondLst>
                                            <p:cond delay="499"/>
                                          </p:stCondLst>
                                        </p:cTn>
                                        <p:tgtEl>
                                          <p:spTgt spid="305"/>
                                        </p:tgtEl>
                                        <p:attrNameLst>
                                          <p:attrName>style.visibility</p:attrName>
                                        </p:attrNameLst>
                                      </p:cBhvr>
                                      <p:to>
                                        <p:strVal val="visible"/>
                                      </p:to>
                                    </p:set>
                                  </p:childTnLst>
                                </p:cTn>
                              </p:par>
                              <p:par>
                                <p:cTn id="314" presetID="6" presetClass="emph" presetSubtype="0" accel="100000" autoRev="1" fill="hold" nodeType="withEffect">
                                  <p:stCondLst>
                                    <p:cond delay="0"/>
                                  </p:stCondLst>
                                  <p:childTnLst>
                                    <p:animScale>
                                      <p:cBhvr>
                                        <p:cTn id="315" dur="500" fill="hold"/>
                                        <p:tgtEl>
                                          <p:spTgt spid="305"/>
                                        </p:tgtEl>
                                      </p:cBhvr>
                                      <p:by x="0" y="0"/>
                                    </p:animScale>
                                  </p:childTnLst>
                                </p:cTn>
                              </p:par>
                              <p:par>
                                <p:cTn id="316" presetID="22" presetClass="entr" presetSubtype="4" fill="hold" nodeType="withEffect">
                                  <p:stCondLst>
                                    <p:cond delay="0"/>
                                  </p:stCondLst>
                                  <p:childTnLst>
                                    <p:set>
                                      <p:cBhvr>
                                        <p:cTn id="317" dur="1" fill="hold">
                                          <p:stCondLst>
                                            <p:cond delay="0"/>
                                          </p:stCondLst>
                                        </p:cTn>
                                        <p:tgtEl>
                                          <p:spTgt spid="246"/>
                                        </p:tgtEl>
                                        <p:attrNameLst>
                                          <p:attrName>style.visibility</p:attrName>
                                        </p:attrNameLst>
                                      </p:cBhvr>
                                      <p:to>
                                        <p:strVal val="visible"/>
                                      </p:to>
                                    </p:set>
                                    <p:animEffect transition="in" filter="wipe(down)">
                                      <p:cBhvr>
                                        <p:cTn id="318" dur="500"/>
                                        <p:tgtEl>
                                          <p:spTgt spid="246"/>
                                        </p:tgtEl>
                                      </p:cBhvr>
                                    </p:animEffect>
                                  </p:childTnLst>
                                </p:cTn>
                              </p:par>
                              <p:par>
                                <p:cTn id="319" presetID="1" presetClass="entr" presetSubtype="0" fill="hold" grpId="0" nodeType="withEffect">
                                  <p:stCondLst>
                                    <p:cond delay="0"/>
                                  </p:stCondLst>
                                  <p:childTnLst>
                                    <p:set>
                                      <p:cBhvr>
                                        <p:cTn id="320" dur="1" fill="hold">
                                          <p:stCondLst>
                                            <p:cond delay="499"/>
                                          </p:stCondLst>
                                        </p:cTn>
                                        <p:tgtEl>
                                          <p:spTgt spid="249"/>
                                        </p:tgtEl>
                                        <p:attrNameLst>
                                          <p:attrName>style.visibility</p:attrName>
                                        </p:attrNameLst>
                                      </p:cBhvr>
                                      <p:to>
                                        <p:strVal val="visible"/>
                                      </p:to>
                                    </p:set>
                                  </p:childTnLst>
                                </p:cTn>
                              </p:par>
                              <p:par>
                                <p:cTn id="321" presetID="6" presetClass="emph" presetSubtype="0" accel="100000" autoRev="1" fill="hold" grpId="1" nodeType="withEffect">
                                  <p:stCondLst>
                                    <p:cond delay="0"/>
                                  </p:stCondLst>
                                  <p:childTnLst>
                                    <p:animScale>
                                      <p:cBhvr>
                                        <p:cTn id="322" dur="500" fill="hold"/>
                                        <p:tgtEl>
                                          <p:spTgt spid="249"/>
                                        </p:tgtEl>
                                      </p:cBhvr>
                                      <p:by x="0" y="0"/>
                                    </p:animScale>
                                  </p:childTnLst>
                                </p:cTn>
                              </p:par>
                              <p:par>
                                <p:cTn id="323" presetID="10" presetClass="entr" presetSubtype="0" fill="hold" grpId="0" nodeType="withEffect">
                                  <p:stCondLst>
                                    <p:cond delay="0"/>
                                  </p:stCondLst>
                                  <p:childTnLst>
                                    <p:set>
                                      <p:cBhvr>
                                        <p:cTn id="324" dur="1" fill="hold">
                                          <p:stCondLst>
                                            <p:cond delay="0"/>
                                          </p:stCondLst>
                                        </p:cTn>
                                        <p:tgtEl>
                                          <p:spTgt spid="310"/>
                                        </p:tgtEl>
                                        <p:attrNameLst>
                                          <p:attrName>style.visibility</p:attrName>
                                        </p:attrNameLst>
                                      </p:cBhvr>
                                      <p:to>
                                        <p:strVal val="visible"/>
                                      </p:to>
                                    </p:set>
                                    <p:animEffect transition="in" filter="fade">
                                      <p:cBhvr>
                                        <p:cTn id="325" dur="500"/>
                                        <p:tgtEl>
                                          <p:spTgt spid="310"/>
                                        </p:tgtEl>
                                      </p:cBhvr>
                                    </p:animEffect>
                                  </p:childTnLst>
                                </p:cTn>
                              </p:par>
                              <p:par>
                                <p:cTn id="326" presetID="10" presetClass="entr" presetSubtype="0" fill="hold" grpId="0" nodeType="withEffect">
                                  <p:stCondLst>
                                    <p:cond delay="0"/>
                                  </p:stCondLst>
                                  <p:childTnLst>
                                    <p:set>
                                      <p:cBhvr>
                                        <p:cTn id="327" dur="1" fill="hold">
                                          <p:stCondLst>
                                            <p:cond delay="0"/>
                                          </p:stCondLst>
                                        </p:cTn>
                                        <p:tgtEl>
                                          <p:spTgt spid="308"/>
                                        </p:tgtEl>
                                        <p:attrNameLst>
                                          <p:attrName>style.visibility</p:attrName>
                                        </p:attrNameLst>
                                      </p:cBhvr>
                                      <p:to>
                                        <p:strVal val="visible"/>
                                      </p:to>
                                    </p:set>
                                    <p:animEffect transition="in" filter="fade">
                                      <p:cBhvr>
                                        <p:cTn id="328" dur="500"/>
                                        <p:tgtEl>
                                          <p:spTgt spid="308"/>
                                        </p:tgtEl>
                                      </p:cBhvr>
                                    </p:animEffect>
                                  </p:childTnLst>
                                </p:cTn>
                              </p:par>
                              <p:par>
                                <p:cTn id="329" presetID="22" presetClass="entr" presetSubtype="2" fill="hold" nodeType="withEffect">
                                  <p:stCondLst>
                                    <p:cond delay="0"/>
                                  </p:stCondLst>
                                  <p:childTnLst>
                                    <p:set>
                                      <p:cBhvr>
                                        <p:cTn id="330" dur="1" fill="hold">
                                          <p:stCondLst>
                                            <p:cond delay="0"/>
                                          </p:stCondLst>
                                        </p:cTn>
                                        <p:tgtEl>
                                          <p:spTgt spid="312"/>
                                        </p:tgtEl>
                                        <p:attrNameLst>
                                          <p:attrName>style.visibility</p:attrName>
                                        </p:attrNameLst>
                                      </p:cBhvr>
                                      <p:to>
                                        <p:strVal val="visible"/>
                                      </p:to>
                                    </p:set>
                                    <p:animEffect transition="in" filter="wipe(right)">
                                      <p:cBhvr>
                                        <p:cTn id="33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87" grpId="0"/>
      <p:bldP spid="249" grpId="0" animBg="1"/>
      <p:bldP spid="249" grpId="1" animBg="1"/>
      <p:bldP spid="39" grpId="0" animBg="1"/>
      <p:bldP spid="39" grpId="1" animBg="1"/>
      <p:bldP spid="41" grpId="0" animBg="1"/>
      <p:bldP spid="41" grpId="1" animBg="1"/>
      <p:bldP spid="42" grpId="0" animBg="1"/>
      <p:bldP spid="42" grpId="1" animBg="1"/>
      <p:bldP spid="43" grpId="0" animBg="1"/>
      <p:bldP spid="43" grpId="1" animBg="1"/>
      <p:bldP spid="259" grpId="0"/>
      <p:bldP spid="261" grpId="0"/>
      <p:bldP spid="310" grpId="0"/>
      <p:bldP spid="171" grpId="0"/>
      <p:bldP spid="172" grpId="0"/>
      <p:bldP spid="173" grpId="0"/>
      <p:bldP spid="176" grpId="0"/>
      <p:bldP spid="177" grpId="0"/>
      <p:bldP spid="193" grpId="0"/>
      <p:bldP spid="209" grpId="0"/>
      <p:bldP spid="232" grpId="0"/>
      <p:bldP spid="240" grpId="0"/>
      <p:bldP spid="241" grpId="0"/>
      <p:bldP spid="274" grpId="0"/>
      <p:bldP spid="334" grpId="0"/>
      <p:bldP spid="181" grpId="0"/>
      <p:bldP spid="257" grpId="0" animBg="1"/>
      <p:bldP spid="257" grpId="1" animBg="1"/>
      <p:bldP spid="304" grpId="0"/>
      <p:bldP spid="308" grpId="0"/>
      <p:bldP spid="321" grpId="0"/>
      <p:bldP spid="322" grpId="0"/>
      <p:bldP spid="3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1" y="3591084"/>
            <a:ext cx="9144000" cy="61669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p:cNvPicPr>
          <p:nvPr>
            <p:custDataLst>
              <p:custData r:id="rId3"/>
              <p:tags r:id="rId4"/>
            </p:custDataLst>
          </p:nvPr>
        </p:nvPicPr>
        <p:blipFill>
          <a:blip r:embed="rId7" cstate="email">
            <a:extLst>
              <a:ext uri="{28A0092B-C50C-407E-A947-70E740481C1C}">
                <a14:useLocalDpi xmlns:a14="http://schemas.microsoft.com/office/drawing/2010/main"/>
              </a:ext>
            </a:extLst>
          </a:blip>
          <a:stretch>
            <a:fillRect/>
          </a:stretch>
        </p:blipFill>
        <p:spPr>
          <a:xfrm>
            <a:off x="5935066" y="371136"/>
            <a:ext cx="16004" cy="16004"/>
          </a:xfrm>
          <a:prstGeom prst="rect">
            <a:avLst/>
          </a:prstGeom>
        </p:spPr>
      </p:pic>
      <p:grpSp>
        <p:nvGrpSpPr>
          <p:cNvPr id="24" name="Group 23"/>
          <p:cNvGrpSpPr/>
          <p:nvPr/>
        </p:nvGrpSpPr>
        <p:grpSpPr>
          <a:xfrm>
            <a:off x="455698" y="4251214"/>
            <a:ext cx="8232603" cy="631070"/>
            <a:chOff x="619780" y="5249817"/>
            <a:chExt cx="11196912" cy="858298"/>
          </a:xfrm>
        </p:grpSpPr>
        <p:cxnSp>
          <p:nvCxnSpPr>
            <p:cNvPr id="76" name="Straight Arrow Connector 106"/>
            <p:cNvCxnSpPr>
              <a:cxnSpLocks/>
            </p:cNvCxnSpPr>
            <p:nvPr/>
          </p:nvCxnSpPr>
          <p:spPr>
            <a:xfrm flipV="1">
              <a:off x="1074717"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619780"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69"/>
              <a:r>
                <a:rPr lang="en-GB" sz="1029">
                  <a:solidFill>
                    <a:schemeClr val="tx1"/>
                  </a:solidFill>
                  <a:latin typeface="Segoe UI Semibold" panose="020B0702040204020203" pitchFamily="34" charset="0"/>
                  <a:cs typeface="Segoe UI Semibold" panose="020B0702040204020203" pitchFamily="34" charset="0"/>
                </a:rPr>
                <a:t>Users</a:t>
              </a:r>
            </a:p>
          </p:txBody>
        </p:sp>
        <p:cxnSp>
          <p:nvCxnSpPr>
            <p:cNvPr id="83" name="Straight Arrow Connector 106">
              <a:extLst>
                <a:ext uri="{FF2B5EF4-FFF2-40B4-BE49-F238E27FC236}">
                  <a16:creationId xmlns:a16="http://schemas.microsoft.com/office/drawing/2014/main" id="{7FD0B87D-AEB1-4B39-BCB1-041B5F40D2FD}"/>
                </a:ext>
              </a:extLst>
            </p:cNvPr>
            <p:cNvCxnSpPr>
              <a:cxnSpLocks/>
            </p:cNvCxnSpPr>
            <p:nvPr/>
          </p:nvCxnSpPr>
          <p:spPr>
            <a:xfrm flipV="1">
              <a:off x="2096608"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45">
              <a:extLst>
                <a:ext uri="{FF2B5EF4-FFF2-40B4-BE49-F238E27FC236}">
                  <a16:creationId xmlns:a16="http://schemas.microsoft.com/office/drawing/2014/main" id="{C271AD70-ACCB-4E5B-866D-6B3BBA505069}"/>
                </a:ext>
              </a:extLst>
            </p:cNvPr>
            <p:cNvSpPr/>
            <p:nvPr/>
          </p:nvSpPr>
          <p:spPr>
            <a:xfrm>
              <a:off x="1641671"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69"/>
              <a:r>
                <a:rPr lang="en-GB" sz="1029">
                  <a:solidFill>
                    <a:schemeClr val="tx1"/>
                  </a:solidFill>
                  <a:latin typeface="Segoe UI Semibold" panose="020B0702040204020203" pitchFamily="34" charset="0"/>
                  <a:cs typeface="Segoe UI Semibold" panose="020B0702040204020203" pitchFamily="34" charset="0"/>
                </a:rPr>
                <a:t>Groups</a:t>
              </a:r>
            </a:p>
          </p:txBody>
        </p:sp>
        <p:cxnSp>
          <p:nvCxnSpPr>
            <p:cNvPr id="88" name="Straight Arrow Connector 106">
              <a:extLst>
                <a:ext uri="{FF2B5EF4-FFF2-40B4-BE49-F238E27FC236}">
                  <a16:creationId xmlns:a16="http://schemas.microsoft.com/office/drawing/2014/main" id="{699356A6-DFC9-4884-9BAE-C5A10751EC60}"/>
                </a:ext>
              </a:extLst>
            </p:cNvPr>
            <p:cNvCxnSpPr>
              <a:cxnSpLocks/>
            </p:cNvCxnSpPr>
            <p:nvPr/>
          </p:nvCxnSpPr>
          <p:spPr>
            <a:xfrm flipV="1">
              <a:off x="4140390"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45">
              <a:extLst>
                <a:ext uri="{FF2B5EF4-FFF2-40B4-BE49-F238E27FC236}">
                  <a16:creationId xmlns:a16="http://schemas.microsoft.com/office/drawing/2014/main" id="{8960F80D-AFE9-4736-A6E2-AFE9FC1CF988}"/>
                </a:ext>
              </a:extLst>
            </p:cNvPr>
            <p:cNvSpPr/>
            <p:nvPr/>
          </p:nvSpPr>
          <p:spPr>
            <a:xfrm>
              <a:off x="3685453"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69"/>
              <a:r>
                <a:rPr lang="en-GB" sz="1029">
                  <a:solidFill>
                    <a:schemeClr val="tx1"/>
                  </a:solidFill>
                  <a:latin typeface="Segoe UI Semibold" panose="020B0702040204020203" pitchFamily="34" charset="0"/>
                  <a:cs typeface="Segoe UI Semibold" panose="020B0702040204020203" pitchFamily="34" charset="0"/>
                </a:rPr>
                <a:t>Outlook</a:t>
              </a:r>
            </a:p>
          </p:txBody>
        </p:sp>
        <p:cxnSp>
          <p:nvCxnSpPr>
            <p:cNvPr id="92" name="Straight Arrow Connector 106">
              <a:extLst>
                <a:ext uri="{FF2B5EF4-FFF2-40B4-BE49-F238E27FC236}">
                  <a16:creationId xmlns:a16="http://schemas.microsoft.com/office/drawing/2014/main" id="{26A225CB-7D25-4445-ACEA-F7957E6CD9FE}"/>
                </a:ext>
              </a:extLst>
            </p:cNvPr>
            <p:cNvCxnSpPr>
              <a:cxnSpLocks/>
            </p:cNvCxnSpPr>
            <p:nvPr/>
          </p:nvCxnSpPr>
          <p:spPr>
            <a:xfrm flipV="1">
              <a:off x="5162281"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Rounded Rectangle 45">
              <a:extLst>
                <a:ext uri="{FF2B5EF4-FFF2-40B4-BE49-F238E27FC236}">
                  <a16:creationId xmlns:a16="http://schemas.microsoft.com/office/drawing/2014/main" id="{2A908420-23D7-4803-BC0B-A35E1D71A1B3}"/>
                </a:ext>
              </a:extLst>
            </p:cNvPr>
            <p:cNvSpPr/>
            <p:nvPr/>
          </p:nvSpPr>
          <p:spPr>
            <a:xfrm>
              <a:off x="4707344"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69"/>
              <a:r>
                <a:rPr lang="en-GB" sz="1029">
                  <a:solidFill>
                    <a:schemeClr val="tx1"/>
                  </a:solidFill>
                  <a:latin typeface="Segoe UI Semibold" panose="020B0702040204020203" pitchFamily="34" charset="0"/>
                  <a:cs typeface="Segoe UI Semibold" panose="020B0702040204020203" pitchFamily="34" charset="0"/>
                </a:rPr>
                <a:t>OneNote</a:t>
              </a:r>
            </a:p>
          </p:txBody>
        </p:sp>
        <p:cxnSp>
          <p:nvCxnSpPr>
            <p:cNvPr id="96" name="Straight Arrow Connector 106">
              <a:extLst>
                <a:ext uri="{FF2B5EF4-FFF2-40B4-BE49-F238E27FC236}">
                  <a16:creationId xmlns:a16="http://schemas.microsoft.com/office/drawing/2014/main" id="{9DDFDAB1-D0FE-4D5E-B27A-C40B422D3AFF}"/>
                </a:ext>
              </a:extLst>
            </p:cNvPr>
            <p:cNvCxnSpPr>
              <a:cxnSpLocks/>
            </p:cNvCxnSpPr>
            <p:nvPr/>
          </p:nvCxnSpPr>
          <p:spPr>
            <a:xfrm flipV="1">
              <a:off x="11361755"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Rounded Rectangle 45">
              <a:extLst>
                <a:ext uri="{FF2B5EF4-FFF2-40B4-BE49-F238E27FC236}">
                  <a16:creationId xmlns:a16="http://schemas.microsoft.com/office/drawing/2014/main" id="{FE017920-2661-4D02-BF99-71D020421D27}"/>
                </a:ext>
              </a:extLst>
            </p:cNvPr>
            <p:cNvSpPr/>
            <p:nvPr/>
          </p:nvSpPr>
          <p:spPr>
            <a:xfrm>
              <a:off x="10838688" y="5667849"/>
              <a:ext cx="978004"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69"/>
              <a:r>
                <a:rPr lang="en-GB" sz="1029">
                  <a:solidFill>
                    <a:schemeClr val="tx1"/>
                  </a:solidFill>
                  <a:latin typeface="Segoe UI Semibold" panose="020B0702040204020203" pitchFamily="34" charset="0"/>
                  <a:cs typeface="Segoe UI Semibold" panose="020B0702040204020203" pitchFamily="34" charset="0"/>
                </a:rPr>
                <a:t>more…</a:t>
              </a:r>
            </a:p>
          </p:txBody>
        </p:sp>
        <p:cxnSp>
          <p:nvCxnSpPr>
            <p:cNvPr id="100" name="Straight Arrow Connector 106">
              <a:extLst>
                <a:ext uri="{FF2B5EF4-FFF2-40B4-BE49-F238E27FC236}">
                  <a16:creationId xmlns:a16="http://schemas.microsoft.com/office/drawing/2014/main" id="{106905F6-1D6C-4C28-8747-DF432DCA2381}"/>
                </a:ext>
              </a:extLst>
            </p:cNvPr>
            <p:cNvCxnSpPr>
              <a:cxnSpLocks/>
            </p:cNvCxnSpPr>
            <p:nvPr/>
          </p:nvCxnSpPr>
          <p:spPr>
            <a:xfrm flipV="1">
              <a:off x="3118499"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ounded Rectangle 45">
              <a:extLst>
                <a:ext uri="{FF2B5EF4-FFF2-40B4-BE49-F238E27FC236}">
                  <a16:creationId xmlns:a16="http://schemas.microsoft.com/office/drawing/2014/main" id="{759B5D75-8965-4156-9F5E-B3ACB618B263}"/>
                </a:ext>
              </a:extLst>
            </p:cNvPr>
            <p:cNvSpPr/>
            <p:nvPr/>
          </p:nvSpPr>
          <p:spPr>
            <a:xfrm>
              <a:off x="2663562"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69"/>
              <a:r>
                <a:rPr lang="en-GB" sz="1029" dirty="0">
                  <a:solidFill>
                    <a:schemeClr val="tx1"/>
                  </a:solidFill>
                  <a:latin typeface="Segoe UI Semibold" panose="020B0702040204020203" pitchFamily="34" charset="0"/>
                  <a:cs typeface="Segoe UI Semibold" panose="020B0702040204020203" pitchFamily="34" charset="0"/>
                </a:rPr>
                <a:t>SharePoint</a:t>
              </a:r>
            </a:p>
          </p:txBody>
        </p:sp>
        <p:cxnSp>
          <p:nvCxnSpPr>
            <p:cNvPr id="105" name="Straight Arrow Connector 106">
              <a:extLst>
                <a:ext uri="{FF2B5EF4-FFF2-40B4-BE49-F238E27FC236}">
                  <a16:creationId xmlns:a16="http://schemas.microsoft.com/office/drawing/2014/main" id="{08F4E389-29E7-4B6A-A7D5-747930B19915}"/>
                </a:ext>
              </a:extLst>
            </p:cNvPr>
            <p:cNvCxnSpPr>
              <a:cxnSpLocks/>
            </p:cNvCxnSpPr>
            <p:nvPr/>
          </p:nvCxnSpPr>
          <p:spPr>
            <a:xfrm flipV="1">
              <a:off x="9249845"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45">
              <a:extLst>
                <a:ext uri="{FF2B5EF4-FFF2-40B4-BE49-F238E27FC236}">
                  <a16:creationId xmlns:a16="http://schemas.microsoft.com/office/drawing/2014/main" id="{5732D9DF-1D63-4C8E-B152-CD2C7A0606F1}"/>
                </a:ext>
              </a:extLst>
            </p:cNvPr>
            <p:cNvSpPr/>
            <p:nvPr/>
          </p:nvSpPr>
          <p:spPr>
            <a:xfrm>
              <a:off x="8794908"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69"/>
              <a:r>
                <a:rPr lang="en-GB" sz="1029">
                  <a:solidFill>
                    <a:schemeClr val="tx1"/>
                  </a:solidFill>
                  <a:latin typeface="Segoe UI Semibold" panose="020B0702040204020203" pitchFamily="34" charset="0"/>
                  <a:cs typeface="Segoe UI Semibold" panose="020B0702040204020203" pitchFamily="34" charset="0"/>
                </a:rPr>
                <a:t>Intune</a:t>
              </a:r>
            </a:p>
          </p:txBody>
        </p:sp>
        <p:cxnSp>
          <p:nvCxnSpPr>
            <p:cNvPr id="110" name="Straight Arrow Connector 106">
              <a:extLst>
                <a:ext uri="{FF2B5EF4-FFF2-40B4-BE49-F238E27FC236}">
                  <a16:creationId xmlns:a16="http://schemas.microsoft.com/office/drawing/2014/main" id="{64D5324F-1D4E-4CFF-976B-7713CD29E741}"/>
                </a:ext>
              </a:extLst>
            </p:cNvPr>
            <p:cNvCxnSpPr>
              <a:cxnSpLocks/>
            </p:cNvCxnSpPr>
            <p:nvPr/>
          </p:nvCxnSpPr>
          <p:spPr>
            <a:xfrm flipV="1">
              <a:off x="7206063"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ounded Rectangle 45">
              <a:extLst>
                <a:ext uri="{FF2B5EF4-FFF2-40B4-BE49-F238E27FC236}">
                  <a16:creationId xmlns:a16="http://schemas.microsoft.com/office/drawing/2014/main" id="{E180974C-28CF-4BE5-B845-6192A48B51DC}"/>
                </a:ext>
              </a:extLst>
            </p:cNvPr>
            <p:cNvSpPr/>
            <p:nvPr/>
          </p:nvSpPr>
          <p:spPr>
            <a:xfrm>
              <a:off x="6751126"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69"/>
              <a:r>
                <a:rPr lang="en-GB" sz="1029">
                  <a:solidFill>
                    <a:schemeClr val="tx1"/>
                  </a:solidFill>
                  <a:latin typeface="Segoe UI Semibold" panose="020B0702040204020203" pitchFamily="34" charset="0"/>
                  <a:cs typeface="Segoe UI Semibold" panose="020B0702040204020203" pitchFamily="34" charset="0"/>
                </a:rPr>
                <a:t>Teams</a:t>
              </a:r>
            </a:p>
          </p:txBody>
        </p:sp>
        <p:cxnSp>
          <p:nvCxnSpPr>
            <p:cNvPr id="115" name="Straight Arrow Connector 106">
              <a:extLst>
                <a:ext uri="{FF2B5EF4-FFF2-40B4-BE49-F238E27FC236}">
                  <a16:creationId xmlns:a16="http://schemas.microsoft.com/office/drawing/2014/main" id="{D4559644-F359-4221-B70A-6FF46E4EFD95}"/>
                </a:ext>
              </a:extLst>
            </p:cNvPr>
            <p:cNvCxnSpPr>
              <a:cxnSpLocks/>
            </p:cNvCxnSpPr>
            <p:nvPr/>
          </p:nvCxnSpPr>
          <p:spPr>
            <a:xfrm flipV="1">
              <a:off x="10271736"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Rounded Rectangle 45">
              <a:extLst>
                <a:ext uri="{FF2B5EF4-FFF2-40B4-BE49-F238E27FC236}">
                  <a16:creationId xmlns:a16="http://schemas.microsoft.com/office/drawing/2014/main" id="{2AEB0BB6-353B-492D-B294-BB0065F91EF9}"/>
                </a:ext>
              </a:extLst>
            </p:cNvPr>
            <p:cNvSpPr/>
            <p:nvPr/>
          </p:nvSpPr>
          <p:spPr>
            <a:xfrm>
              <a:off x="9816799"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69"/>
              <a:r>
                <a:rPr lang="en-GB" sz="1029">
                  <a:solidFill>
                    <a:schemeClr val="tx1"/>
                  </a:solidFill>
                  <a:latin typeface="Segoe UI Semibold" panose="020B0702040204020203" pitchFamily="34" charset="0"/>
                  <a:cs typeface="Segoe UI Semibold" panose="020B0702040204020203" pitchFamily="34" charset="0"/>
                </a:rPr>
                <a:t>Azure AD</a:t>
              </a:r>
            </a:p>
          </p:txBody>
        </p:sp>
        <p:cxnSp>
          <p:nvCxnSpPr>
            <p:cNvPr id="119" name="Straight Arrow Connector 106">
              <a:extLst>
                <a:ext uri="{FF2B5EF4-FFF2-40B4-BE49-F238E27FC236}">
                  <a16:creationId xmlns:a16="http://schemas.microsoft.com/office/drawing/2014/main" id="{C2B19419-0FE5-4248-A9FC-58FB8784AEEA}"/>
                </a:ext>
              </a:extLst>
            </p:cNvPr>
            <p:cNvCxnSpPr>
              <a:cxnSpLocks/>
            </p:cNvCxnSpPr>
            <p:nvPr/>
          </p:nvCxnSpPr>
          <p:spPr>
            <a:xfrm flipV="1">
              <a:off x="6184172"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0" name="Rounded Rectangle 45">
              <a:extLst>
                <a:ext uri="{FF2B5EF4-FFF2-40B4-BE49-F238E27FC236}">
                  <a16:creationId xmlns:a16="http://schemas.microsoft.com/office/drawing/2014/main" id="{CF938744-BD71-4517-9FF7-B184F4987B37}"/>
                </a:ext>
              </a:extLst>
            </p:cNvPr>
            <p:cNvSpPr/>
            <p:nvPr/>
          </p:nvSpPr>
          <p:spPr>
            <a:xfrm>
              <a:off x="5729235"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69"/>
              <a:r>
                <a:rPr lang="en-GB" sz="1029">
                  <a:solidFill>
                    <a:schemeClr val="tx1"/>
                  </a:solidFill>
                  <a:latin typeface="Segoe UI Semibold" panose="020B0702040204020203" pitchFamily="34" charset="0"/>
                  <a:cs typeface="Segoe UI Semibold" panose="020B0702040204020203" pitchFamily="34" charset="0"/>
                </a:rPr>
                <a:t>Planner</a:t>
              </a:r>
            </a:p>
          </p:txBody>
        </p:sp>
        <p:cxnSp>
          <p:nvCxnSpPr>
            <p:cNvPr id="123" name="Straight Arrow Connector 106">
              <a:extLst>
                <a:ext uri="{FF2B5EF4-FFF2-40B4-BE49-F238E27FC236}">
                  <a16:creationId xmlns:a16="http://schemas.microsoft.com/office/drawing/2014/main" id="{2BC90266-24FB-4173-886B-2E673CEF39EF}"/>
                </a:ext>
              </a:extLst>
            </p:cNvPr>
            <p:cNvCxnSpPr>
              <a:cxnSpLocks/>
            </p:cNvCxnSpPr>
            <p:nvPr/>
          </p:nvCxnSpPr>
          <p:spPr>
            <a:xfrm flipV="1">
              <a:off x="8227954" y="5249817"/>
              <a:ext cx="0" cy="38031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Rounded Rectangle 45">
              <a:extLst>
                <a:ext uri="{FF2B5EF4-FFF2-40B4-BE49-F238E27FC236}">
                  <a16:creationId xmlns:a16="http://schemas.microsoft.com/office/drawing/2014/main" id="{CD7660B2-17D3-49E7-B1D0-9FD0004843D0}"/>
                </a:ext>
              </a:extLst>
            </p:cNvPr>
            <p:cNvSpPr/>
            <p:nvPr/>
          </p:nvSpPr>
          <p:spPr>
            <a:xfrm>
              <a:off x="7773017" y="5667849"/>
              <a:ext cx="909873" cy="440266"/>
            </a:xfrm>
            <a:prstGeom prst="rect">
              <a:avLst/>
            </a:prstGeom>
            <a:solidFill>
              <a:schemeClr val="bg1"/>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669"/>
              <a:r>
                <a:rPr lang="en-GB" sz="1029">
                  <a:solidFill>
                    <a:schemeClr val="tx1"/>
                  </a:solidFill>
                  <a:latin typeface="Segoe UI Semibold" panose="020B0702040204020203" pitchFamily="34" charset="0"/>
                  <a:cs typeface="Segoe UI Semibold" panose="020B0702040204020203" pitchFamily="34" charset="0"/>
                </a:rPr>
                <a:t>Excel</a:t>
              </a:r>
            </a:p>
          </p:txBody>
        </p:sp>
      </p:grpSp>
      <p:sp>
        <p:nvSpPr>
          <p:cNvPr id="126" name="Rounded Rectangle 13">
            <a:extLst>
              <a:ext uri="{FF2B5EF4-FFF2-40B4-BE49-F238E27FC236}">
                <a16:creationId xmlns:a16="http://schemas.microsoft.com/office/drawing/2014/main" id="{6E8BEA18-3A25-42A7-A300-BDA259872FB5}"/>
              </a:ext>
            </a:extLst>
          </p:cNvPr>
          <p:cNvSpPr/>
          <p:nvPr/>
        </p:nvSpPr>
        <p:spPr>
          <a:xfrm>
            <a:off x="455700" y="3694823"/>
            <a:ext cx="8232602" cy="409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defTabSz="685669"/>
            <a:r>
              <a:rPr lang="en-US" sz="2059">
                <a:solidFill>
                  <a:schemeClr val="bg1"/>
                </a:solidFill>
                <a:cs typeface="Segoe UI" panose="020B0502040204020203" pitchFamily="34" charset="0"/>
              </a:rPr>
              <a:t>https://graph.microsoft.com</a:t>
            </a:r>
          </a:p>
        </p:txBody>
      </p:sp>
      <p:grpSp>
        <p:nvGrpSpPr>
          <p:cNvPr id="11" name="Group 10"/>
          <p:cNvGrpSpPr/>
          <p:nvPr/>
        </p:nvGrpSpPr>
        <p:grpSpPr>
          <a:xfrm>
            <a:off x="3795416" y="1737551"/>
            <a:ext cx="1552984" cy="1825798"/>
            <a:chOff x="5134649" y="2250917"/>
            <a:chExt cx="2112166" cy="2483212"/>
          </a:xfrm>
        </p:grpSpPr>
        <p:cxnSp>
          <p:nvCxnSpPr>
            <p:cNvPr id="32" name="Straight Arrow Connector 135"/>
            <p:cNvCxnSpPr>
              <a:cxnSpLocks/>
            </p:cNvCxnSpPr>
            <p:nvPr/>
          </p:nvCxnSpPr>
          <p:spPr>
            <a:xfrm>
              <a:off x="6190858" y="4117304"/>
              <a:ext cx="0" cy="616825"/>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4" name="TextBox 12"/>
            <p:cNvSpPr txBox="1"/>
            <p:nvPr/>
          </p:nvSpPr>
          <p:spPr>
            <a:xfrm>
              <a:off x="5134649" y="2250917"/>
              <a:ext cx="2112166" cy="1698390"/>
            </a:xfrm>
            <a:prstGeom prst="rect">
              <a:avLst/>
            </a:prstGeom>
            <a:solidFill>
              <a:srgbClr val="00B050"/>
            </a:solidFill>
          </p:spPr>
          <p:txBody>
            <a:bodyPr wrap="square" lIns="134464" tIns="107571" rIns="134464" bIns="107571" rtlCol="0">
              <a:noAutofit/>
            </a:bodyPr>
            <a:lstStyle/>
            <a:p>
              <a:pPr algn="ctr" defTabSz="685775">
                <a:lnSpc>
                  <a:spcPct val="90000"/>
                </a:lnSpc>
                <a:spcAft>
                  <a:spcPts val="441"/>
                </a:spcAft>
                <a:defRPr/>
              </a:pPr>
              <a:r>
                <a:rPr lang="nb-NO" sz="2059">
                  <a:solidFill>
                    <a:schemeClr val="bg1"/>
                  </a:solidFill>
                  <a:cs typeface="Segoe UI" panose="020B0502040204020203" pitchFamily="34" charset="0"/>
                </a:rPr>
                <a:t>Your app</a:t>
              </a:r>
            </a:p>
          </p:txBody>
        </p:sp>
        <p:sp>
          <p:nvSpPr>
            <p:cNvPr id="47" name="Freeform 5"/>
            <p:cNvSpPr>
              <a:spLocks noEditPoints="1"/>
            </p:cNvSpPr>
            <p:nvPr/>
          </p:nvSpPr>
          <p:spPr bwMode="black">
            <a:xfrm>
              <a:off x="5862778" y="2985939"/>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65910" tIns="32955" rIns="65910" bIns="32955" numCol="1" anchor="t" anchorCtr="0" compatLnSpc="1">
              <a:prstTxWarp prst="textNoShape">
                <a:avLst/>
              </a:prstTxWarp>
            </a:bodyPr>
            <a:lstStyle/>
            <a:p>
              <a:pPr defTabSz="672266"/>
              <a:endParaRPr lang="en-US" sz="1298">
                <a:solidFill>
                  <a:srgbClr val="505050"/>
                </a:solidFill>
              </a:endParaRPr>
            </a:p>
          </p:txBody>
        </p:sp>
      </p:grpSp>
      <p:sp>
        <p:nvSpPr>
          <p:cNvPr id="3" name="Rectangle 2"/>
          <p:cNvSpPr/>
          <p:nvPr/>
        </p:nvSpPr>
        <p:spPr>
          <a:xfrm>
            <a:off x="585142" y="1649885"/>
            <a:ext cx="2262158" cy="1450141"/>
          </a:xfrm>
          <a:prstGeom prst="rect">
            <a:avLst/>
          </a:prstGeom>
        </p:spPr>
        <p:txBody>
          <a:bodyPr wrap="none">
            <a:spAutoFit/>
          </a:bodyPr>
          <a:lstStyle/>
          <a:p>
            <a:r>
              <a:rPr lang="en-US" sz="2647" dirty="0"/>
              <a:t>One endpoint</a:t>
            </a:r>
          </a:p>
          <a:p>
            <a:r>
              <a:rPr lang="en-US" sz="2647" dirty="0"/>
              <a:t>One token</a:t>
            </a:r>
          </a:p>
          <a:p>
            <a:r>
              <a:rPr lang="en-US" sz="3529" dirty="0">
                <a:solidFill>
                  <a:srgbClr val="0072C6"/>
                </a:solidFill>
              </a:rPr>
              <a:t>All users</a:t>
            </a:r>
          </a:p>
        </p:txBody>
      </p:sp>
      <p:sp>
        <p:nvSpPr>
          <p:cNvPr id="10" name="Title 9"/>
          <p:cNvSpPr>
            <a:spLocks noGrp="1"/>
          </p:cNvSpPr>
          <p:nvPr>
            <p:ph type="title" idx="4294967295"/>
          </p:nvPr>
        </p:nvSpPr>
        <p:spPr>
          <a:xfrm>
            <a:off x="2159000" y="268288"/>
            <a:ext cx="6985000" cy="857250"/>
          </a:xfrm>
          <a:prstGeom prst="rect">
            <a:avLst/>
          </a:prstGeom>
        </p:spPr>
        <p:txBody>
          <a:bodyPr>
            <a:normAutofit/>
          </a:bodyPr>
          <a:lstStyle/>
          <a:p>
            <a:r>
              <a:rPr lang="en-US" sz="4000" dirty="0"/>
              <a:t>Microsoft Graph API</a:t>
            </a:r>
          </a:p>
        </p:txBody>
      </p:sp>
      <p:sp>
        <p:nvSpPr>
          <p:cNvPr id="65" name="Arrow: Chevron 64"/>
          <p:cNvSpPr/>
          <p:nvPr/>
        </p:nvSpPr>
        <p:spPr bwMode="auto">
          <a:xfrm>
            <a:off x="2964890" y="1738338"/>
            <a:ext cx="316164" cy="1248752"/>
          </a:xfrm>
          <a:prstGeom prst="chevron">
            <a:avLst>
              <a:gd name="adj" fmla="val 61707"/>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8320913-F809-45CC-88EC-93DD9F896D72}"/>
              </a:ext>
            </a:extLst>
          </p:cNvPr>
          <p:cNvSpPr/>
          <p:nvPr/>
        </p:nvSpPr>
        <p:spPr>
          <a:xfrm>
            <a:off x="585142" y="975530"/>
            <a:ext cx="8743227" cy="499689"/>
          </a:xfrm>
          <a:prstGeom prst="rect">
            <a:avLst/>
          </a:prstGeom>
        </p:spPr>
        <p:txBody>
          <a:bodyPr wrap="none">
            <a:spAutoFit/>
          </a:bodyPr>
          <a:lstStyle/>
          <a:p>
            <a:r>
              <a:rPr lang="en-US" sz="2647" dirty="0"/>
              <a:t>Access user, group, devices, apps and organizational data</a:t>
            </a:r>
          </a:p>
        </p:txBody>
      </p:sp>
    </p:spTree>
    <p:custDataLst>
      <p:custData r:id="rId1"/>
      <p:tags r:id="rId2"/>
    </p:custDataLst>
    <p:extLst>
      <p:ext uri="{BB962C8B-B14F-4D97-AF65-F5344CB8AC3E}">
        <p14:creationId xmlns:p14="http://schemas.microsoft.com/office/powerpoint/2010/main" val="316668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4="http://schemas.microsoft.com/office/drawing/2010/main"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1" nodeType="clickEffect">
                                  <p:stCondLst>
                                    <p:cond delay="0"/>
                                  </p:stCondLst>
                                  <p:childTnLst>
                                    <p:set>
                                      <p:cBhvr>
                                        <p:cTn id="16" dur="indefinite"/>
                                        <p:tgtEl>
                                          <p:spTgt spid="2"/>
                                        </p:tgtEl>
                                        <p:attrNameLst>
                                          <p:attrName>style.opacity</p:attrName>
                                        </p:attrNameLst>
                                      </p:cBhvr>
                                      <p:to>
                                        <p:strVal val="0.5"/>
                                      </p:to>
                                    </p:set>
                                    <p:animEffect filter="image" prLst="opacity: 0.5">
                                      <p:cBhvr rctx="IE">
                                        <p:cTn id="17" dur="indefinite"/>
                                        <p:tgtEl>
                                          <p:spTgt spid="2"/>
                                        </p:tgtEl>
                                      </p:cBhvr>
                                    </p:animEffect>
                                  </p:childTnLst>
                                </p:cTn>
                              </p:par>
                              <p:par>
                                <p:cTn id="18" presetID="9" presetClass="emph" presetSubtype="0" nodeType="withEffect">
                                  <p:stCondLst>
                                    <p:cond delay="0"/>
                                  </p:stCondLst>
                                  <p:childTnLst>
                                    <p:set>
                                      <p:cBhvr>
                                        <p:cTn id="19" dur="indefinite"/>
                                        <p:tgtEl>
                                          <p:spTgt spid="24"/>
                                        </p:tgtEl>
                                        <p:attrNameLst>
                                          <p:attrName>style.opacity</p:attrName>
                                        </p:attrNameLst>
                                      </p:cBhvr>
                                      <p:to>
                                        <p:strVal val="0.5"/>
                                      </p:to>
                                    </p:set>
                                    <p:animEffect filter="image" prLst="opacity: 0.5">
                                      <p:cBhvr rctx="IE">
                                        <p:cTn id="20" dur="indefinite"/>
                                        <p:tgtEl>
                                          <p:spTgt spid="24"/>
                                        </p:tgtEl>
                                      </p:cBhvr>
                                    </p:animEffect>
                                  </p:childTnLst>
                                </p:cTn>
                              </p:par>
                              <p:par>
                                <p:cTn id="21" presetID="22" presetClass="entr" presetSubtype="1"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750"/>
                                        <p:tgtEl>
                                          <p:spTgt spid="1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1000" fill="hold"/>
                                        <p:tgtEl>
                                          <p:spTgt spid="3"/>
                                        </p:tgtEl>
                                        <p:attrNameLst>
                                          <p:attrName>ppt_x</p:attrName>
                                        </p:attrNameLst>
                                      </p:cBhvr>
                                      <p:tavLst>
                                        <p:tav tm="0">
                                          <p:val>
                                            <p:strVal val="0-#ppt_w/2"/>
                                          </p:val>
                                        </p:tav>
                                        <p:tav tm="100000">
                                          <p:val>
                                            <p:strVal val="#ppt_x"/>
                                          </p:val>
                                        </p:tav>
                                      </p:tavLst>
                                    </p:anim>
                                    <p:anim calcmode="lin" valueType="num">
                                      <p:cBhvr additive="base">
                                        <p:cTn id="27" dur="1000" fill="hold"/>
                                        <p:tgtEl>
                                          <p:spTgt spid="3"/>
                                        </p:tgtEl>
                                        <p:attrNameLst>
                                          <p:attrName>ppt_y</p:attrName>
                                        </p:attrNameLst>
                                      </p:cBhvr>
                                      <p:tavLst>
                                        <p:tav tm="0">
                                          <p:val>
                                            <p:strVal val="#ppt_y"/>
                                          </p:val>
                                        </p:tav>
                                        <p:tav tm="100000">
                                          <p:val>
                                            <p:strVal val="#ppt_y"/>
                                          </p:val>
                                        </p:tav>
                                      </p:tavLst>
                                    </p:anim>
                                  </p:childTnLst>
                                </p:cTn>
                              </p:par>
                              <p:par>
                                <p:cTn id="28" presetID="10" presetClass="entr" presetSubtype="0" fill="hold" grpId="0" nodeType="withEffect">
                                  <p:stCondLst>
                                    <p:cond delay="50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750"/>
                                        <p:tgtEl>
                                          <p:spTgt spid="65"/>
                                        </p:tgtEl>
                                      </p:cBhvr>
                                    </p:animEffect>
                                  </p:childTnLst>
                                </p:cTn>
                              </p:par>
                              <p:par>
                                <p:cTn id="31" presetID="63" presetClass="path" presetSubtype="0" decel="100000" fill="hold" grpId="1" nodeType="withEffect">
                                  <p:stCondLst>
                                    <p:cond delay="500"/>
                                  </p:stCondLst>
                                  <p:childTnLst>
                                    <p:animMotion origin="layout" path="M -0.02413 -3.58148E-6 L -3.01251E-7 -3.58148E-6 " pathEditMode="relative" rAng="0" ptsTypes="AA">
                                      <p:cBhvr>
                                        <p:cTn id="32" dur="500" fill="hold"/>
                                        <p:tgtEl>
                                          <p:spTgt spid="65"/>
                                        </p:tgtEl>
                                        <p:attrNameLst>
                                          <p:attrName>ppt_x</p:attrName>
                                          <p:attrName>ppt_y</p:attrName>
                                        </p:attrNameLst>
                                      </p:cBhvr>
                                      <p:rCtr x="1200" y="0"/>
                                    </p:animMotion>
                                  </p:childTnLst>
                                </p:cTn>
                              </p:par>
                              <p:par>
                                <p:cTn id="33" presetID="6" presetClass="emph" presetSubtype="0" accel="100000" autoRev="1" fill="hold" grpId="2" nodeType="withEffect">
                                  <p:stCondLst>
                                    <p:cond delay="0"/>
                                  </p:stCondLst>
                                  <p:childTnLst>
                                    <p:animScale>
                                      <p:cBhvr>
                                        <p:cTn id="34" dur="500" fill="hold"/>
                                        <p:tgtEl>
                                          <p:spTgt spid="65"/>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26" grpId="0"/>
      <p:bldP spid="3" grpId="0"/>
      <p:bldP spid="65" grpId="0" animBg="1"/>
      <p:bldP spid="65" grpId="1" animBg="1"/>
      <p:bldP spid="65" grpId="2" animBg="1"/>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0912" y="50800"/>
            <a:ext cx="9123088" cy="606425"/>
          </a:xfrm>
          <a:prstGeom prst="rect">
            <a:avLst/>
          </a:prstGeom>
        </p:spPr>
        <p:txBody>
          <a:bodyPr>
            <a:noAutofit/>
          </a:bodyPr>
          <a:lstStyle/>
          <a:p>
            <a:r>
              <a:rPr lang="en-US" sz="3200" dirty="0"/>
              <a:t>Calling the API</a:t>
            </a:r>
          </a:p>
        </p:txBody>
      </p:sp>
      <p:sp>
        <p:nvSpPr>
          <p:cNvPr id="2" name="Text Placeholder 1"/>
          <p:cNvSpPr>
            <a:spLocks noGrp="1"/>
          </p:cNvSpPr>
          <p:nvPr>
            <p:ph type="body" sz="quarter" idx="4294967295"/>
          </p:nvPr>
        </p:nvSpPr>
        <p:spPr>
          <a:xfrm>
            <a:off x="2159000" y="1492250"/>
            <a:ext cx="6985000" cy="3024188"/>
          </a:xfrm>
          <a:prstGeom prst="rect">
            <a:avLst/>
          </a:prstGeom>
        </p:spPr>
        <p:txBody>
          <a:bodyPr>
            <a:normAutofit fontScale="92500" lnSpcReduction="10000"/>
          </a:bodyPr>
          <a:lstStyle/>
          <a:p>
            <a:pPr marL="422516" lvl="1" indent="-336145">
              <a:spcAft>
                <a:spcPts val="441"/>
              </a:spcAft>
            </a:pPr>
            <a:r>
              <a:rPr lang="en-US" sz="1471" dirty="0"/>
              <a:t>HTTP verbs dictate the request intent: GET | POST | PATCH | PUT | DELETE</a:t>
            </a:r>
          </a:p>
          <a:p>
            <a:pPr marL="422516" lvl="1" indent="-336145">
              <a:spcAft>
                <a:spcPts val="441"/>
              </a:spcAft>
            </a:pPr>
            <a:r>
              <a:rPr lang="en-US" sz="1471" dirty="0"/>
              <a:t>Version: </a:t>
            </a:r>
            <a:r>
              <a:rPr lang="en-US" sz="1471" dirty="0">
                <a:solidFill>
                  <a:srgbClr val="7030A0"/>
                </a:solidFill>
                <a:latin typeface="Consolas" panose="020B0609020204030204" pitchFamily="49" charset="0"/>
              </a:rPr>
              <a:t>/</a:t>
            </a:r>
            <a:r>
              <a:rPr lang="en" sz="1471" dirty="0">
                <a:solidFill>
                  <a:srgbClr val="7030A0"/>
                </a:solidFill>
                <a:latin typeface="Consolas" panose="020B0609020204030204" pitchFamily="49" charset="0"/>
              </a:rPr>
              <a:t>v1.0 </a:t>
            </a:r>
            <a:r>
              <a:rPr lang="en" sz="1471" dirty="0"/>
              <a:t>or </a:t>
            </a:r>
            <a:r>
              <a:rPr lang="en" sz="1471" dirty="0">
                <a:solidFill>
                  <a:srgbClr val="7030A0"/>
                </a:solidFill>
                <a:latin typeface="Consolas" panose="020B0609020204030204" pitchFamily="49" charset="0"/>
              </a:rPr>
              <a:t>/beta</a:t>
            </a:r>
            <a:endParaRPr lang="en-US" sz="1471" dirty="0">
              <a:solidFill>
                <a:srgbClr val="7030A0"/>
              </a:solidFill>
              <a:latin typeface="Consolas" panose="020B0609020204030204" pitchFamily="49" charset="0"/>
            </a:endParaRPr>
          </a:p>
          <a:p>
            <a:pPr marL="422516" lvl="1" indent="-336145">
              <a:spcAft>
                <a:spcPts val="441"/>
              </a:spcAft>
            </a:pPr>
            <a:r>
              <a:rPr lang="en-US" sz="1471" dirty="0"/>
              <a:t>Resource: </a:t>
            </a:r>
            <a:r>
              <a:rPr lang="en-US" sz="1471" dirty="0">
                <a:solidFill>
                  <a:srgbClr val="107C10"/>
                </a:solidFill>
                <a:latin typeface="Consolas" pitchFamily="49" charset="0"/>
              </a:rPr>
              <a:t>/users</a:t>
            </a:r>
            <a:r>
              <a:rPr lang="en-US" sz="1471" dirty="0"/>
              <a:t>,</a:t>
            </a:r>
            <a:r>
              <a:rPr lang="en-US" sz="1471" dirty="0">
                <a:solidFill>
                  <a:srgbClr val="107C10"/>
                </a:solidFill>
                <a:latin typeface="Consolas" pitchFamily="49" charset="0"/>
              </a:rPr>
              <a:t> /groups</a:t>
            </a:r>
            <a:r>
              <a:rPr lang="en-US" sz="1471" dirty="0"/>
              <a:t>,</a:t>
            </a:r>
            <a:r>
              <a:rPr lang="en-US" sz="1471" dirty="0">
                <a:solidFill>
                  <a:srgbClr val="107C10"/>
                </a:solidFill>
                <a:latin typeface="Consolas" pitchFamily="49" charset="0"/>
              </a:rPr>
              <a:t> /sites</a:t>
            </a:r>
            <a:r>
              <a:rPr lang="en-US" sz="1471" dirty="0"/>
              <a:t>,</a:t>
            </a:r>
            <a:r>
              <a:rPr lang="en-US" sz="1471" dirty="0">
                <a:solidFill>
                  <a:srgbClr val="107C10"/>
                </a:solidFill>
                <a:latin typeface="Consolas" pitchFamily="49" charset="0"/>
              </a:rPr>
              <a:t> /drives</a:t>
            </a:r>
            <a:r>
              <a:rPr lang="en-US" sz="1471" dirty="0"/>
              <a:t>, </a:t>
            </a:r>
            <a:r>
              <a:rPr lang="en-US" sz="1471" dirty="0">
                <a:solidFill>
                  <a:srgbClr val="107C10"/>
                </a:solidFill>
                <a:latin typeface="Consolas" pitchFamily="49" charset="0"/>
              </a:rPr>
              <a:t>/devices</a:t>
            </a:r>
            <a:r>
              <a:rPr lang="en-US" sz="1471" dirty="0"/>
              <a:t>,</a:t>
            </a:r>
            <a:r>
              <a:rPr lang="en-US" sz="1471" dirty="0">
                <a:solidFill>
                  <a:srgbClr val="107C10"/>
                </a:solidFill>
                <a:latin typeface="Consolas" pitchFamily="49" charset="0"/>
              </a:rPr>
              <a:t> more…</a:t>
            </a:r>
          </a:p>
          <a:p>
            <a:pPr marL="422516" lvl="1" indent="-336145">
              <a:spcAft>
                <a:spcPts val="441"/>
              </a:spcAft>
            </a:pPr>
            <a:r>
              <a:rPr lang="en-US" sz="1471" dirty="0"/>
              <a:t>Member from collection: </a:t>
            </a:r>
            <a:r>
              <a:rPr lang="en-US" sz="1471" dirty="0">
                <a:solidFill>
                  <a:srgbClr val="107C10"/>
                </a:solidFill>
                <a:latin typeface="Consolas" pitchFamily="49" charset="0"/>
                <a:cs typeface="Consolas" pitchFamily="49" charset="0"/>
              </a:rPr>
              <a:t>/users</a:t>
            </a:r>
            <a:r>
              <a:rPr lang="en-US" sz="1471" dirty="0">
                <a:solidFill>
                  <a:srgbClr val="0072C6"/>
                </a:solidFill>
                <a:latin typeface="Consolas" pitchFamily="49" charset="0"/>
                <a:cs typeface="Consolas" pitchFamily="49" charset="0"/>
              </a:rPr>
              <a:t>/jan.vidar@elven.no</a:t>
            </a:r>
          </a:p>
          <a:p>
            <a:pPr marL="422516" lvl="1" indent="-336145">
              <a:spcAft>
                <a:spcPts val="441"/>
              </a:spcAft>
            </a:pPr>
            <a:r>
              <a:rPr lang="en-US" sz="1471" dirty="0"/>
              <a:t>Property:</a:t>
            </a:r>
            <a:r>
              <a:rPr lang="en-US" sz="1471" dirty="0">
                <a:solidFill>
                  <a:srgbClr val="107C10"/>
                </a:solidFill>
                <a:latin typeface="Consolas" pitchFamily="49" charset="0"/>
                <a:cs typeface="Consolas" pitchFamily="49" charset="0"/>
              </a:rPr>
              <a:t> /users</a:t>
            </a:r>
            <a:r>
              <a:rPr lang="en-US" sz="1471" dirty="0">
                <a:solidFill>
                  <a:srgbClr val="0072C6"/>
                </a:solidFill>
                <a:latin typeface="Consolas" pitchFamily="49" charset="0"/>
                <a:cs typeface="Consolas" pitchFamily="49" charset="0"/>
              </a:rPr>
              <a:t>/jan.vidar@elven.no</a:t>
            </a:r>
            <a:r>
              <a:rPr lang="en-US" sz="1471" dirty="0">
                <a:solidFill>
                  <a:srgbClr val="E3008C"/>
                </a:solidFill>
                <a:latin typeface="Consolas" pitchFamily="49" charset="0"/>
                <a:cs typeface="Consolas" pitchFamily="49" charset="0"/>
              </a:rPr>
              <a:t>/department</a:t>
            </a:r>
          </a:p>
          <a:p>
            <a:pPr marL="422516" lvl="1" indent="-336145">
              <a:spcAft>
                <a:spcPts val="441"/>
              </a:spcAft>
            </a:pPr>
            <a:r>
              <a:rPr lang="en-US" sz="1471" dirty="0"/>
              <a:t>Traverse to related resources via navigations:  </a:t>
            </a:r>
            <a:r>
              <a:rPr lang="en-US" sz="1471" dirty="0">
                <a:solidFill>
                  <a:srgbClr val="107C10"/>
                </a:solidFill>
                <a:latin typeface="Consolas" pitchFamily="49" charset="0"/>
                <a:cs typeface="Consolas" pitchFamily="49" charset="0"/>
              </a:rPr>
              <a:t>/users</a:t>
            </a:r>
            <a:r>
              <a:rPr lang="en-US" sz="1471" dirty="0">
                <a:solidFill>
                  <a:srgbClr val="0072C6"/>
                </a:solidFill>
                <a:latin typeface="Consolas" pitchFamily="49" charset="0"/>
                <a:cs typeface="Consolas" pitchFamily="49" charset="0"/>
              </a:rPr>
              <a:t>/jan.vidar@elven.no</a:t>
            </a:r>
            <a:r>
              <a:rPr lang="en-US" sz="1471" dirty="0">
                <a:solidFill>
                  <a:srgbClr val="E3008C"/>
                </a:solidFill>
                <a:latin typeface="Consolas" pitchFamily="49" charset="0"/>
                <a:cs typeface="Consolas" pitchFamily="49" charset="0"/>
              </a:rPr>
              <a:t>/</a:t>
            </a:r>
            <a:r>
              <a:rPr lang="en-US" sz="1471" dirty="0" err="1">
                <a:solidFill>
                  <a:srgbClr val="E3008C"/>
                </a:solidFill>
                <a:latin typeface="Consolas" pitchFamily="49" charset="0"/>
                <a:cs typeface="Consolas" pitchFamily="49" charset="0"/>
              </a:rPr>
              <a:t>registereddevices</a:t>
            </a:r>
            <a:endParaRPr lang="en-US" sz="1471" dirty="0">
              <a:solidFill>
                <a:srgbClr val="E3008C"/>
              </a:solidFill>
              <a:latin typeface="Consolas" pitchFamily="49" charset="0"/>
              <a:cs typeface="Consolas" pitchFamily="49" charset="0"/>
            </a:endParaRPr>
          </a:p>
          <a:p>
            <a:pPr marL="422516" lvl="1" indent="-336145">
              <a:spcAft>
                <a:spcPts val="441"/>
              </a:spcAft>
            </a:pPr>
            <a:r>
              <a:rPr lang="en-US" sz="1471" dirty="0"/>
              <a:t>Query parameters:</a:t>
            </a:r>
            <a:r>
              <a:rPr lang="en-US" sz="1471" dirty="0">
                <a:solidFill>
                  <a:srgbClr val="107C10"/>
                </a:solidFill>
                <a:latin typeface="Consolas" pitchFamily="49" charset="0"/>
                <a:cs typeface="Consolas" pitchFamily="49" charset="0"/>
              </a:rPr>
              <a:t> /users</a:t>
            </a:r>
            <a:r>
              <a:rPr lang="en-US" sz="1471" dirty="0">
                <a:solidFill>
                  <a:srgbClr val="0072C6"/>
                </a:solidFill>
                <a:latin typeface="Consolas" pitchFamily="49" charset="0"/>
                <a:cs typeface="Consolas" pitchFamily="49" charset="0"/>
              </a:rPr>
              <a:t>/jan.vidar@elven.no</a:t>
            </a:r>
            <a:r>
              <a:rPr lang="en-US" sz="1471" dirty="0">
                <a:solidFill>
                  <a:srgbClr val="E3008C"/>
                </a:solidFill>
                <a:latin typeface="Consolas" pitchFamily="49" charset="0"/>
                <a:cs typeface="Consolas" pitchFamily="49" charset="0"/>
              </a:rPr>
              <a:t>/</a:t>
            </a:r>
            <a:r>
              <a:rPr lang="en-US" sz="1471" dirty="0" err="1">
                <a:solidFill>
                  <a:srgbClr val="E3008C"/>
                </a:solidFill>
                <a:latin typeface="Consolas" pitchFamily="49" charset="0"/>
                <a:cs typeface="Consolas" pitchFamily="49" charset="0"/>
              </a:rPr>
              <a:t>registereddevices</a:t>
            </a:r>
            <a:r>
              <a:rPr lang="en-US" sz="1471" dirty="0">
                <a:solidFill>
                  <a:schemeClr val="tx2"/>
                </a:solidFill>
                <a:latin typeface="Consolas" pitchFamily="49" charset="0"/>
                <a:cs typeface="Consolas" pitchFamily="49" charset="0"/>
              </a:rPr>
              <a:t>?$top=5</a:t>
            </a:r>
            <a:endParaRPr lang="en-US" sz="1471" dirty="0">
              <a:solidFill>
                <a:schemeClr val="tx2"/>
              </a:solidFill>
            </a:endParaRPr>
          </a:p>
          <a:p>
            <a:pPr marL="590588" lvl="2" indent="-336145">
              <a:spcAft>
                <a:spcPts val="441"/>
              </a:spcAft>
              <a:buFont typeface="Courier New" panose="02070309020205020404" pitchFamily="49" charset="0"/>
              <a:buChar char="o"/>
            </a:pPr>
            <a:r>
              <a:rPr lang="en-US" sz="1324" dirty="0"/>
              <a:t>Format results: </a:t>
            </a:r>
            <a:r>
              <a:rPr lang="en-US" sz="1324" dirty="0">
                <a:solidFill>
                  <a:schemeClr val="tx2"/>
                </a:solidFill>
                <a:latin typeface="Consolas" pitchFamily="49" charset="0"/>
                <a:cs typeface="Consolas" pitchFamily="49" charset="0"/>
              </a:rPr>
              <a:t>$select</a:t>
            </a:r>
            <a:r>
              <a:rPr lang="en-US" sz="1324" dirty="0"/>
              <a:t> | </a:t>
            </a:r>
            <a:r>
              <a:rPr lang="en-US" sz="1324" dirty="0">
                <a:solidFill>
                  <a:schemeClr val="tx2"/>
                </a:solidFill>
                <a:latin typeface="Consolas" pitchFamily="49" charset="0"/>
                <a:cs typeface="Consolas" pitchFamily="49" charset="0"/>
              </a:rPr>
              <a:t>$</a:t>
            </a:r>
            <a:r>
              <a:rPr lang="en-US" sz="1324" dirty="0" err="1">
                <a:solidFill>
                  <a:schemeClr val="tx2"/>
                </a:solidFill>
                <a:latin typeface="Consolas" pitchFamily="49" charset="0"/>
                <a:cs typeface="Consolas" pitchFamily="49" charset="0"/>
              </a:rPr>
              <a:t>orderby</a:t>
            </a:r>
            <a:r>
              <a:rPr lang="en-US" sz="1324" dirty="0"/>
              <a:t> </a:t>
            </a:r>
          </a:p>
          <a:p>
            <a:pPr marL="590588" lvl="2" indent="-336145">
              <a:spcAft>
                <a:spcPts val="441"/>
              </a:spcAft>
              <a:buFont typeface="Courier New" panose="02070309020205020404" pitchFamily="49" charset="0"/>
              <a:buChar char="o"/>
            </a:pPr>
            <a:r>
              <a:rPr lang="en-US" sz="1324" dirty="0"/>
              <a:t>Control results: </a:t>
            </a:r>
            <a:r>
              <a:rPr lang="en-US" sz="1324" dirty="0">
                <a:solidFill>
                  <a:schemeClr val="tx2"/>
                </a:solidFill>
                <a:latin typeface="Consolas" pitchFamily="49" charset="0"/>
                <a:cs typeface="Consolas" pitchFamily="49" charset="0"/>
              </a:rPr>
              <a:t>$filter </a:t>
            </a:r>
            <a:r>
              <a:rPr lang="en-US" sz="1324" dirty="0"/>
              <a:t>|</a:t>
            </a:r>
            <a:r>
              <a:rPr lang="en-US" sz="1324" dirty="0">
                <a:solidFill>
                  <a:schemeClr val="tx2"/>
                </a:solidFill>
                <a:latin typeface="Consolas" pitchFamily="49" charset="0"/>
                <a:cs typeface="Consolas" pitchFamily="49" charset="0"/>
              </a:rPr>
              <a:t> $expand</a:t>
            </a:r>
            <a:r>
              <a:rPr lang="en-US" sz="1324" dirty="0"/>
              <a:t> </a:t>
            </a:r>
          </a:p>
          <a:p>
            <a:pPr marL="590588" lvl="2" indent="-336145">
              <a:spcAft>
                <a:spcPts val="441"/>
              </a:spcAft>
              <a:buFont typeface="Courier New" panose="02070309020205020404" pitchFamily="49" charset="0"/>
              <a:buChar char="o"/>
            </a:pPr>
            <a:r>
              <a:rPr lang="en-US" sz="1324" dirty="0"/>
              <a:t>Paging: </a:t>
            </a:r>
            <a:r>
              <a:rPr lang="en-US" sz="1324" dirty="0">
                <a:solidFill>
                  <a:schemeClr val="tx2"/>
                </a:solidFill>
                <a:latin typeface="Consolas" pitchFamily="49" charset="0"/>
                <a:cs typeface="Consolas" pitchFamily="49" charset="0"/>
              </a:rPr>
              <a:t>$top </a:t>
            </a:r>
            <a:r>
              <a:rPr lang="en-US" sz="1324" dirty="0"/>
              <a:t>|</a:t>
            </a:r>
            <a:r>
              <a:rPr lang="en-US" sz="1324" dirty="0">
                <a:solidFill>
                  <a:schemeClr val="tx2"/>
                </a:solidFill>
                <a:latin typeface="Consolas" pitchFamily="49" charset="0"/>
                <a:cs typeface="Consolas" pitchFamily="49" charset="0"/>
              </a:rPr>
              <a:t> $skip </a:t>
            </a:r>
            <a:r>
              <a:rPr lang="en-US" sz="1324" dirty="0"/>
              <a:t>|</a:t>
            </a:r>
            <a:r>
              <a:rPr lang="en-US" sz="1324" dirty="0">
                <a:solidFill>
                  <a:schemeClr val="tx2"/>
                </a:solidFill>
                <a:latin typeface="Consolas" pitchFamily="49" charset="0"/>
                <a:cs typeface="Consolas" pitchFamily="49" charset="0"/>
              </a:rPr>
              <a:t> $</a:t>
            </a:r>
            <a:r>
              <a:rPr lang="en-US" sz="1324" dirty="0" err="1">
                <a:solidFill>
                  <a:schemeClr val="tx2"/>
                </a:solidFill>
                <a:latin typeface="Consolas" pitchFamily="49" charset="0"/>
                <a:cs typeface="Consolas" pitchFamily="49" charset="0"/>
              </a:rPr>
              <a:t>skiptoken</a:t>
            </a:r>
            <a:endParaRPr lang="en-US" sz="1324" dirty="0">
              <a:solidFill>
                <a:schemeClr val="tx2"/>
              </a:solidFill>
              <a:latin typeface="Consolas" pitchFamily="49" charset="0"/>
              <a:cs typeface="Consolas" pitchFamily="49" charset="0"/>
            </a:endParaRPr>
          </a:p>
        </p:txBody>
      </p:sp>
      <p:sp>
        <p:nvSpPr>
          <p:cNvPr id="4" name="TextBox 3"/>
          <p:cNvSpPr txBox="1"/>
          <p:nvPr/>
        </p:nvSpPr>
        <p:spPr>
          <a:xfrm>
            <a:off x="20912" y="656848"/>
            <a:ext cx="9143999" cy="757391"/>
          </a:xfrm>
          <a:prstGeom prst="rect">
            <a:avLst/>
          </a:prstGeom>
          <a:solidFill>
            <a:schemeClr val="bg1"/>
          </a:solidFill>
          <a:ln>
            <a:noFill/>
          </a:ln>
          <a:effectLst/>
        </p:spPr>
        <p:txBody>
          <a:bodyPr wrap="square" lIns="134464" tIns="107571" rIns="134464" bIns="107571" rtlCol="0">
            <a:spAutoFit/>
          </a:bodyPr>
          <a:lstStyle/>
          <a:p>
            <a:pPr marL="0" lvl="1">
              <a:lnSpc>
                <a:spcPct val="90000"/>
              </a:lnSpc>
              <a:spcAft>
                <a:spcPts val="441"/>
              </a:spcAft>
            </a:pPr>
            <a:r>
              <a:rPr lang="en-US" sz="1765" dirty="0">
                <a:gradFill>
                  <a:gsLst>
                    <a:gs pos="100000">
                      <a:schemeClr val="tx1"/>
                    </a:gs>
                    <a:gs pos="0">
                      <a:schemeClr val="tx1"/>
                    </a:gs>
                  </a:gsLst>
                  <a:lin ang="5400000" scaled="0"/>
                </a:gradFill>
                <a:latin typeface="Consolas" pitchFamily="49" charset="0"/>
                <a:cs typeface="Consolas" pitchFamily="49" charset="0"/>
              </a:rPr>
              <a:t>	https://graph.microsoft.com</a:t>
            </a:r>
          </a:p>
          <a:p>
            <a:pPr marL="0" lvl="1">
              <a:lnSpc>
                <a:spcPct val="90000"/>
              </a:lnSpc>
              <a:spcAft>
                <a:spcPts val="441"/>
              </a:spcAft>
            </a:pPr>
            <a:r>
              <a:rPr lang="en-US" sz="1765" dirty="0">
                <a:gradFill>
                  <a:gsLst>
                    <a:gs pos="100000">
                      <a:schemeClr val="tx1"/>
                    </a:gs>
                    <a:gs pos="0">
                      <a:schemeClr val="tx1"/>
                    </a:gs>
                  </a:gsLst>
                  <a:lin ang="5400000" scaled="0"/>
                </a:gradFill>
                <a:latin typeface="Consolas" pitchFamily="49" charset="0"/>
                <a:cs typeface="Consolas" pitchFamily="49" charset="0"/>
              </a:rPr>
              <a:t>	</a:t>
            </a:r>
          </a:p>
        </p:txBody>
      </p:sp>
      <p:sp>
        <p:nvSpPr>
          <p:cNvPr id="5" name="Rectangle 4"/>
          <p:cNvSpPr/>
          <p:nvPr/>
        </p:nvSpPr>
        <p:spPr>
          <a:xfrm>
            <a:off x="1044563" y="957820"/>
            <a:ext cx="1521897" cy="461669"/>
          </a:xfrm>
          <a:prstGeom prst="rect">
            <a:avLst/>
          </a:prstGeom>
          <a:noFill/>
        </p:spPr>
        <p:txBody>
          <a:bodyPr wrap="none" lIns="134464" tIns="107571" rIns="134464" bIns="107571" rtlCol="0">
            <a:spAutoFit/>
          </a:bodyPr>
          <a:lstStyle/>
          <a:p>
            <a:pPr marL="0" lvl="1">
              <a:lnSpc>
                <a:spcPct val="90000"/>
              </a:lnSpc>
              <a:spcAft>
                <a:spcPts val="441"/>
              </a:spcAft>
            </a:pPr>
            <a:r>
              <a:rPr lang="en-US" sz="1765">
                <a:solidFill>
                  <a:srgbClr val="7030A0"/>
                </a:solidFill>
                <a:latin typeface="Consolas" pitchFamily="49" charset="0"/>
                <a:cs typeface="Consolas" pitchFamily="49" charset="0"/>
              </a:rPr>
              <a:t>/{version}</a:t>
            </a:r>
          </a:p>
        </p:txBody>
      </p:sp>
      <p:sp>
        <p:nvSpPr>
          <p:cNvPr id="6" name="Rectangle 5"/>
          <p:cNvSpPr/>
          <p:nvPr/>
        </p:nvSpPr>
        <p:spPr>
          <a:xfrm>
            <a:off x="5629436" y="957820"/>
            <a:ext cx="2801327" cy="461669"/>
          </a:xfrm>
          <a:prstGeom prst="rect">
            <a:avLst/>
          </a:prstGeom>
          <a:noFill/>
        </p:spPr>
        <p:txBody>
          <a:bodyPr wrap="square" lIns="134464" tIns="107571" rIns="134464" bIns="107571" rtlCol="0">
            <a:spAutoFit/>
          </a:bodyPr>
          <a:lstStyle/>
          <a:p>
            <a:pPr marL="0" lvl="1">
              <a:lnSpc>
                <a:spcPct val="90000"/>
              </a:lnSpc>
              <a:spcAft>
                <a:spcPts val="441"/>
              </a:spcAft>
            </a:pPr>
            <a:r>
              <a:rPr lang="en-US" sz="1765">
                <a:solidFill>
                  <a:schemeClr val="tx2"/>
                </a:solidFill>
                <a:latin typeface="Consolas" pitchFamily="49" charset="0"/>
                <a:cs typeface="Consolas" pitchFamily="49" charset="0"/>
              </a:rPr>
              <a:t>?{query-parameters}</a:t>
            </a:r>
          </a:p>
        </p:txBody>
      </p:sp>
      <p:sp>
        <p:nvSpPr>
          <p:cNvPr id="7" name="Rectangle 6"/>
          <p:cNvSpPr/>
          <p:nvPr/>
        </p:nvSpPr>
        <p:spPr>
          <a:xfrm>
            <a:off x="2277147" y="957820"/>
            <a:ext cx="2016956" cy="461669"/>
          </a:xfrm>
          <a:prstGeom prst="rect">
            <a:avLst/>
          </a:prstGeom>
          <a:noFill/>
        </p:spPr>
        <p:txBody>
          <a:bodyPr wrap="square" lIns="134464" tIns="107571" rIns="134464" bIns="107571" rtlCol="0">
            <a:spAutoFit/>
          </a:bodyPr>
          <a:lstStyle/>
          <a:p>
            <a:pPr marL="0" lvl="1">
              <a:lnSpc>
                <a:spcPct val="90000"/>
              </a:lnSpc>
              <a:spcAft>
                <a:spcPts val="441"/>
              </a:spcAft>
            </a:pPr>
            <a:r>
              <a:rPr lang="en-US" sz="1765" dirty="0">
                <a:solidFill>
                  <a:srgbClr val="107C10"/>
                </a:solidFill>
                <a:latin typeface="Consolas" pitchFamily="49" charset="0"/>
                <a:cs typeface="Consolas" pitchFamily="49" charset="0"/>
              </a:rPr>
              <a:t>/{resource}</a:t>
            </a:r>
          </a:p>
        </p:txBody>
      </p:sp>
      <p:sp>
        <p:nvSpPr>
          <p:cNvPr id="8" name="Rectangle 7"/>
          <p:cNvSpPr/>
          <p:nvPr/>
        </p:nvSpPr>
        <p:spPr>
          <a:xfrm>
            <a:off x="3621784" y="957820"/>
            <a:ext cx="943146" cy="461669"/>
          </a:xfrm>
          <a:prstGeom prst="rect">
            <a:avLst/>
          </a:prstGeom>
          <a:noFill/>
        </p:spPr>
        <p:txBody>
          <a:bodyPr wrap="square" lIns="134464" tIns="107571" rIns="134464" bIns="107571" rtlCol="0">
            <a:spAutoFit/>
          </a:bodyPr>
          <a:lstStyle/>
          <a:p>
            <a:pPr marL="0" lvl="1">
              <a:lnSpc>
                <a:spcPct val="90000"/>
              </a:lnSpc>
              <a:spcAft>
                <a:spcPts val="441"/>
              </a:spcAft>
            </a:pPr>
            <a:r>
              <a:rPr lang="en-US" sz="1765" dirty="0">
                <a:solidFill>
                  <a:srgbClr val="0072C6"/>
                </a:solidFill>
                <a:latin typeface="Consolas" pitchFamily="49" charset="0"/>
                <a:cs typeface="Consolas" pitchFamily="49" charset="0"/>
              </a:rPr>
              <a:t>/{id}</a:t>
            </a:r>
          </a:p>
        </p:txBody>
      </p:sp>
      <p:sp>
        <p:nvSpPr>
          <p:cNvPr id="9" name="Rectangle 8"/>
          <p:cNvSpPr/>
          <p:nvPr/>
        </p:nvSpPr>
        <p:spPr>
          <a:xfrm>
            <a:off x="4228771" y="957820"/>
            <a:ext cx="1635229" cy="461669"/>
          </a:xfrm>
          <a:prstGeom prst="rect">
            <a:avLst/>
          </a:prstGeom>
          <a:noFill/>
        </p:spPr>
        <p:txBody>
          <a:bodyPr wrap="square" lIns="134464" tIns="107571" rIns="134464" bIns="107571" rtlCol="0">
            <a:spAutoFit/>
          </a:bodyPr>
          <a:lstStyle/>
          <a:p>
            <a:pPr marL="0" lvl="1">
              <a:lnSpc>
                <a:spcPct val="90000"/>
              </a:lnSpc>
              <a:spcAft>
                <a:spcPts val="441"/>
              </a:spcAft>
            </a:pPr>
            <a:r>
              <a:rPr lang="en-US" sz="1765">
                <a:solidFill>
                  <a:srgbClr val="E3008C"/>
                </a:solidFill>
                <a:latin typeface="Consolas" pitchFamily="49" charset="0"/>
                <a:cs typeface="Consolas" pitchFamily="49" charset="0"/>
              </a:rPr>
              <a:t>/{property}</a:t>
            </a:r>
          </a:p>
        </p:txBody>
      </p:sp>
    </p:spTree>
    <p:extLst>
      <p:ext uri="{BB962C8B-B14F-4D97-AF65-F5344CB8AC3E}">
        <p14:creationId xmlns:p14="http://schemas.microsoft.com/office/powerpoint/2010/main" val="427487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4">
                                            <p:txEl>
                                              <p:pRg st="0" end="0"/>
                                            </p:txEl>
                                          </p:spTgt>
                                        </p:tgtEl>
                                        <p:attrNameLst>
                                          <p:attrName>style.opacity</p:attrName>
                                        </p:attrNameLst>
                                      </p:cBhvr>
                                      <p:to>
                                        <p:strVal val="0.5"/>
                                      </p:to>
                                    </p:set>
                                    <p:animEffect filter="image" prLst="opacity: 0.5">
                                      <p:cBhvr rctx="IE">
                                        <p:cTn id="14" dur="indefinite"/>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500"/>
                                        <p:tgtEl>
                                          <p:spTgt spid="2">
                                            <p:txEl>
                                              <p:pRg st="0" end="0"/>
                                            </p:txEl>
                                          </p:spTgt>
                                        </p:tgtEl>
                                      </p:cBhvr>
                                    </p:animEffect>
                                    <p:anim calcmode="lin" valueType="num">
                                      <p:cBhvr>
                                        <p:cTn id="20"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2">
                                            <p:txEl>
                                              <p:pRg st="0" end="0"/>
                                            </p:txEl>
                                          </p:spTgt>
                                        </p:tgtEl>
                                        <p:attrNameLst>
                                          <p:attrName>style.opacity</p:attrName>
                                        </p:attrNameLst>
                                      </p:cBhvr>
                                      <p:to>
                                        <p:strVal val="0.5"/>
                                      </p:to>
                                    </p:set>
                                    <p:animEffect filter="image" prLst="opacity: 0.5">
                                      <p:cBhvr rctx="IE">
                                        <p:cTn id="26" dur="indefinite"/>
                                        <p:tgtEl>
                                          <p:spTgt spid="2">
                                            <p:txEl>
                                              <p:pRg st="0" end="0"/>
                                            </p:txEl>
                                          </p:spTgt>
                                        </p:tgtEl>
                                      </p:cBhvr>
                                    </p:animEffect>
                                  </p:childTnLst>
                                </p:cTn>
                              </p:par>
                              <p:par>
                                <p:cTn id="27" presetID="42" presetClass="entr" presetSubtype="0" fill="hold" nodeType="with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Effect transition="in" filter="fade">
                                      <p:cBhvr>
                                        <p:cTn id="29" dur="500"/>
                                        <p:tgtEl>
                                          <p:spTgt spid="2">
                                            <p:txEl>
                                              <p:pRg st="1" end="1"/>
                                            </p:txEl>
                                          </p:spTgt>
                                        </p:tgtEl>
                                      </p:cBhvr>
                                    </p:animEffect>
                                    <p:anim calcmode="lin" valueType="num">
                                      <p:cBhvr>
                                        <p:cTn id="30"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1" dur="500" fill="hold"/>
                                        <p:tgtEl>
                                          <p:spTgt spid="2">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2">
                                            <p:txEl>
                                              <p:pRg st="1" end="1"/>
                                            </p:txEl>
                                          </p:spTgt>
                                        </p:tgtEl>
                                        <p:attrNameLst>
                                          <p:attrName>style.opacity</p:attrName>
                                        </p:attrNameLst>
                                      </p:cBhvr>
                                      <p:to>
                                        <p:strVal val="0.5"/>
                                      </p:to>
                                    </p:set>
                                    <p:animEffect filter="image" prLst="opacity: 0.5">
                                      <p:cBhvr rctx="IE">
                                        <p:cTn id="41" dur="indefinite"/>
                                        <p:tgtEl>
                                          <p:spTgt spid="2">
                                            <p:txEl>
                                              <p:pRg st="1" end="1"/>
                                            </p:txEl>
                                          </p:spTgt>
                                        </p:tgtEl>
                                      </p:cBhvr>
                                    </p:animEffect>
                                  </p:childTnLst>
                                </p:cTn>
                              </p:par>
                              <p:par>
                                <p:cTn id="42" presetID="42" presetClass="entr" presetSubtype="0" fill="hold" nodeType="withEffect">
                                  <p:stCondLst>
                                    <p:cond delay="0"/>
                                  </p:stCondLst>
                                  <p:childTnLst>
                                    <p:set>
                                      <p:cBhvr>
                                        <p:cTn id="43" dur="1" fill="hold">
                                          <p:stCondLst>
                                            <p:cond delay="0"/>
                                          </p:stCondLst>
                                        </p:cTn>
                                        <p:tgtEl>
                                          <p:spTgt spid="2">
                                            <p:txEl>
                                              <p:pRg st="2" end="2"/>
                                            </p:txEl>
                                          </p:spTgt>
                                        </p:tgtEl>
                                        <p:attrNameLst>
                                          <p:attrName>style.visibility</p:attrName>
                                        </p:attrNameLst>
                                      </p:cBhvr>
                                      <p:to>
                                        <p:strVal val="visible"/>
                                      </p:to>
                                    </p:set>
                                    <p:animEffect transition="in" filter="fade">
                                      <p:cBhvr>
                                        <p:cTn id="44" dur="500"/>
                                        <p:tgtEl>
                                          <p:spTgt spid="2">
                                            <p:txEl>
                                              <p:pRg st="2" end="2"/>
                                            </p:txEl>
                                          </p:spTgt>
                                        </p:tgtEl>
                                      </p:cBhvr>
                                    </p:animEffect>
                                    <p:anim calcmode="lin" valueType="num">
                                      <p:cBhvr>
                                        <p:cTn id="4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46" dur="500" fill="hold"/>
                                        <p:tgtEl>
                                          <p:spTgt spid="2">
                                            <p:txEl>
                                              <p:pRg st="2" end="2"/>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anim calcmode="lin" valueType="num">
                                      <p:cBhvr>
                                        <p:cTn id="50" dur="500" fill="hold"/>
                                        <p:tgtEl>
                                          <p:spTgt spid="7"/>
                                        </p:tgtEl>
                                        <p:attrNameLst>
                                          <p:attrName>ppt_x</p:attrName>
                                        </p:attrNameLst>
                                      </p:cBhvr>
                                      <p:tavLst>
                                        <p:tav tm="0">
                                          <p:val>
                                            <p:strVal val="#ppt_x"/>
                                          </p:val>
                                        </p:tav>
                                        <p:tav tm="100000">
                                          <p:val>
                                            <p:strVal val="#ppt_x"/>
                                          </p:val>
                                        </p:tav>
                                      </p:tavLst>
                                    </p:anim>
                                    <p:anim calcmode="lin" valueType="num">
                                      <p:cBhvr>
                                        <p:cTn id="5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9" presetClass="emph" presetSubtype="0" nodeType="clickEffect">
                                  <p:stCondLst>
                                    <p:cond delay="0"/>
                                  </p:stCondLst>
                                  <p:childTnLst>
                                    <p:set>
                                      <p:cBhvr>
                                        <p:cTn id="55" dur="indefinite"/>
                                        <p:tgtEl>
                                          <p:spTgt spid="2">
                                            <p:txEl>
                                              <p:pRg st="2" end="2"/>
                                            </p:txEl>
                                          </p:spTgt>
                                        </p:tgtEl>
                                        <p:attrNameLst>
                                          <p:attrName>style.opacity</p:attrName>
                                        </p:attrNameLst>
                                      </p:cBhvr>
                                      <p:to>
                                        <p:strVal val="0.5"/>
                                      </p:to>
                                    </p:set>
                                    <p:animEffect filter="image" prLst="opacity: 0.5">
                                      <p:cBhvr rctx="IE">
                                        <p:cTn id="56" dur="indefinite"/>
                                        <p:tgtEl>
                                          <p:spTgt spid="2">
                                            <p:txEl>
                                              <p:pRg st="2" end="2"/>
                                            </p:txEl>
                                          </p:spTgt>
                                        </p:tgtEl>
                                      </p:cBhvr>
                                    </p:animEffect>
                                  </p:childTnLst>
                                </p:cTn>
                              </p:par>
                              <p:par>
                                <p:cTn id="57" presetID="42" presetClass="entr" presetSubtype="0" fill="hold" nodeType="withEffect">
                                  <p:stCondLst>
                                    <p:cond delay="0"/>
                                  </p:stCondLst>
                                  <p:childTnLst>
                                    <p:set>
                                      <p:cBhvr>
                                        <p:cTn id="58" dur="1" fill="hold">
                                          <p:stCondLst>
                                            <p:cond delay="0"/>
                                          </p:stCondLst>
                                        </p:cTn>
                                        <p:tgtEl>
                                          <p:spTgt spid="2">
                                            <p:txEl>
                                              <p:pRg st="3" end="3"/>
                                            </p:txEl>
                                          </p:spTgt>
                                        </p:tgtEl>
                                        <p:attrNameLst>
                                          <p:attrName>style.visibility</p:attrName>
                                        </p:attrNameLst>
                                      </p:cBhvr>
                                      <p:to>
                                        <p:strVal val="visible"/>
                                      </p:to>
                                    </p:set>
                                    <p:animEffect transition="in" filter="fade">
                                      <p:cBhvr>
                                        <p:cTn id="59" dur="500"/>
                                        <p:tgtEl>
                                          <p:spTgt spid="2">
                                            <p:txEl>
                                              <p:pRg st="3" end="3"/>
                                            </p:txEl>
                                          </p:spTgt>
                                        </p:tgtEl>
                                      </p:cBhvr>
                                    </p:animEffect>
                                    <p:anim calcmode="lin" valueType="num">
                                      <p:cBhvr>
                                        <p:cTn id="60"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61" dur="500" fill="hold"/>
                                        <p:tgtEl>
                                          <p:spTgt spid="2">
                                            <p:txEl>
                                              <p:pRg st="3" end="3"/>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anim calcmode="lin" valueType="num">
                                      <p:cBhvr>
                                        <p:cTn id="65" dur="500" fill="hold"/>
                                        <p:tgtEl>
                                          <p:spTgt spid="8"/>
                                        </p:tgtEl>
                                        <p:attrNameLst>
                                          <p:attrName>ppt_x</p:attrName>
                                        </p:attrNameLst>
                                      </p:cBhvr>
                                      <p:tavLst>
                                        <p:tav tm="0">
                                          <p:val>
                                            <p:strVal val="#ppt_x"/>
                                          </p:val>
                                        </p:tav>
                                        <p:tav tm="100000">
                                          <p:val>
                                            <p:strVal val="#ppt_x"/>
                                          </p:val>
                                        </p:tav>
                                      </p:tavLst>
                                    </p:anim>
                                    <p:anim calcmode="lin" valueType="num">
                                      <p:cBhvr>
                                        <p:cTn id="6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9" presetClass="emph" presetSubtype="0" nodeType="clickEffect">
                                  <p:stCondLst>
                                    <p:cond delay="0"/>
                                  </p:stCondLst>
                                  <p:childTnLst>
                                    <p:set>
                                      <p:cBhvr>
                                        <p:cTn id="70" dur="indefinite"/>
                                        <p:tgtEl>
                                          <p:spTgt spid="2">
                                            <p:txEl>
                                              <p:pRg st="3" end="3"/>
                                            </p:txEl>
                                          </p:spTgt>
                                        </p:tgtEl>
                                        <p:attrNameLst>
                                          <p:attrName>style.opacity</p:attrName>
                                        </p:attrNameLst>
                                      </p:cBhvr>
                                      <p:to>
                                        <p:strVal val="0.5"/>
                                      </p:to>
                                    </p:set>
                                    <p:animEffect filter="image" prLst="opacity: 0.5">
                                      <p:cBhvr rctx="IE">
                                        <p:cTn id="71" dur="indefinite"/>
                                        <p:tgtEl>
                                          <p:spTgt spid="2">
                                            <p:txEl>
                                              <p:pRg st="3" end="3"/>
                                            </p:txEl>
                                          </p:spTgt>
                                        </p:tgtEl>
                                      </p:cBhvr>
                                    </p:animEffect>
                                  </p:childTnLst>
                                </p:cTn>
                              </p:par>
                              <p:par>
                                <p:cTn id="72" presetID="42" presetClass="entr" presetSubtype="0" fill="hold" nodeType="withEffect">
                                  <p:stCondLst>
                                    <p:cond delay="0"/>
                                  </p:stCondLst>
                                  <p:childTnLst>
                                    <p:set>
                                      <p:cBhvr>
                                        <p:cTn id="73" dur="1" fill="hold">
                                          <p:stCondLst>
                                            <p:cond delay="0"/>
                                          </p:stCondLst>
                                        </p:cTn>
                                        <p:tgtEl>
                                          <p:spTgt spid="2">
                                            <p:txEl>
                                              <p:pRg st="4" end="4"/>
                                            </p:txEl>
                                          </p:spTgt>
                                        </p:tgtEl>
                                        <p:attrNameLst>
                                          <p:attrName>style.visibility</p:attrName>
                                        </p:attrNameLst>
                                      </p:cBhvr>
                                      <p:to>
                                        <p:strVal val="visible"/>
                                      </p:to>
                                    </p:set>
                                    <p:animEffect transition="in" filter="fade">
                                      <p:cBhvr>
                                        <p:cTn id="74" dur="500"/>
                                        <p:tgtEl>
                                          <p:spTgt spid="2">
                                            <p:txEl>
                                              <p:pRg st="4" end="4"/>
                                            </p:txEl>
                                          </p:spTgt>
                                        </p:tgtEl>
                                      </p:cBhvr>
                                    </p:animEffect>
                                    <p:anim calcmode="lin" valueType="num">
                                      <p:cBhvr>
                                        <p:cTn id="7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76" dur="500" fill="hold"/>
                                        <p:tgtEl>
                                          <p:spTgt spid="2">
                                            <p:txEl>
                                              <p:pRg st="4" end="4"/>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anim calcmode="lin" valueType="num">
                                      <p:cBhvr>
                                        <p:cTn id="80" dur="500" fill="hold"/>
                                        <p:tgtEl>
                                          <p:spTgt spid="9"/>
                                        </p:tgtEl>
                                        <p:attrNameLst>
                                          <p:attrName>ppt_x</p:attrName>
                                        </p:attrNameLst>
                                      </p:cBhvr>
                                      <p:tavLst>
                                        <p:tav tm="0">
                                          <p:val>
                                            <p:strVal val="#ppt_x"/>
                                          </p:val>
                                        </p:tav>
                                        <p:tav tm="100000">
                                          <p:val>
                                            <p:strVal val="#ppt_x"/>
                                          </p:val>
                                        </p:tav>
                                      </p:tavLst>
                                    </p:anim>
                                    <p:anim calcmode="lin" valueType="num">
                                      <p:cBhvr>
                                        <p:cTn id="81"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9" presetClass="emph" presetSubtype="0" nodeType="clickEffect">
                                  <p:stCondLst>
                                    <p:cond delay="0"/>
                                  </p:stCondLst>
                                  <p:childTnLst>
                                    <p:set>
                                      <p:cBhvr>
                                        <p:cTn id="85" dur="indefinite"/>
                                        <p:tgtEl>
                                          <p:spTgt spid="2">
                                            <p:txEl>
                                              <p:pRg st="4" end="4"/>
                                            </p:txEl>
                                          </p:spTgt>
                                        </p:tgtEl>
                                        <p:attrNameLst>
                                          <p:attrName>style.opacity</p:attrName>
                                        </p:attrNameLst>
                                      </p:cBhvr>
                                      <p:to>
                                        <p:strVal val="0.5"/>
                                      </p:to>
                                    </p:set>
                                    <p:animEffect filter="image" prLst="opacity: 0.5">
                                      <p:cBhvr rctx="IE">
                                        <p:cTn id="86" dur="indefinite"/>
                                        <p:tgtEl>
                                          <p:spTgt spid="2">
                                            <p:txEl>
                                              <p:pRg st="4" end="4"/>
                                            </p:txEl>
                                          </p:spTgt>
                                        </p:tgtEl>
                                      </p:cBhvr>
                                    </p:animEffect>
                                  </p:childTnLst>
                                </p:cTn>
                              </p:par>
                              <p:par>
                                <p:cTn id="87" presetID="42" presetClass="entr" presetSubtype="0" fill="hold" nodeType="withEffect">
                                  <p:stCondLst>
                                    <p:cond delay="0"/>
                                  </p:stCondLst>
                                  <p:childTnLst>
                                    <p:set>
                                      <p:cBhvr>
                                        <p:cTn id="88" dur="1" fill="hold">
                                          <p:stCondLst>
                                            <p:cond delay="0"/>
                                          </p:stCondLst>
                                        </p:cTn>
                                        <p:tgtEl>
                                          <p:spTgt spid="2">
                                            <p:txEl>
                                              <p:pRg st="5" end="5"/>
                                            </p:txEl>
                                          </p:spTgt>
                                        </p:tgtEl>
                                        <p:attrNameLst>
                                          <p:attrName>style.visibility</p:attrName>
                                        </p:attrNameLst>
                                      </p:cBhvr>
                                      <p:to>
                                        <p:strVal val="visible"/>
                                      </p:to>
                                    </p:set>
                                    <p:animEffect transition="in" filter="fade">
                                      <p:cBhvr>
                                        <p:cTn id="89" dur="500"/>
                                        <p:tgtEl>
                                          <p:spTgt spid="2">
                                            <p:txEl>
                                              <p:pRg st="5" end="5"/>
                                            </p:txEl>
                                          </p:spTgt>
                                        </p:tgtEl>
                                      </p:cBhvr>
                                    </p:animEffect>
                                    <p:anim calcmode="lin" valueType="num">
                                      <p:cBhvr>
                                        <p:cTn id="90"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91" dur="5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9" presetClass="emph" presetSubtype="0" nodeType="clickEffect">
                                  <p:stCondLst>
                                    <p:cond delay="0"/>
                                  </p:stCondLst>
                                  <p:childTnLst>
                                    <p:set>
                                      <p:cBhvr>
                                        <p:cTn id="95" dur="indefinite"/>
                                        <p:tgtEl>
                                          <p:spTgt spid="2">
                                            <p:txEl>
                                              <p:pRg st="5" end="5"/>
                                            </p:txEl>
                                          </p:spTgt>
                                        </p:tgtEl>
                                        <p:attrNameLst>
                                          <p:attrName>style.opacity</p:attrName>
                                        </p:attrNameLst>
                                      </p:cBhvr>
                                      <p:to>
                                        <p:strVal val="0.5"/>
                                      </p:to>
                                    </p:set>
                                    <p:animEffect filter="image" prLst="opacity: 0.5">
                                      <p:cBhvr rctx="IE">
                                        <p:cTn id="96" dur="indefinite"/>
                                        <p:tgtEl>
                                          <p:spTgt spid="2">
                                            <p:txEl>
                                              <p:pRg st="5" end="5"/>
                                            </p:txEl>
                                          </p:spTgt>
                                        </p:tgtEl>
                                      </p:cBhvr>
                                    </p:animEffect>
                                  </p:childTnLst>
                                </p:cTn>
                              </p:par>
                              <p:par>
                                <p:cTn id="97" presetID="42" presetClass="entr" presetSubtype="0" fill="hold" nodeType="withEffect">
                                  <p:stCondLst>
                                    <p:cond delay="0"/>
                                  </p:stCondLst>
                                  <p:childTnLst>
                                    <p:set>
                                      <p:cBhvr>
                                        <p:cTn id="98" dur="1" fill="hold">
                                          <p:stCondLst>
                                            <p:cond delay="0"/>
                                          </p:stCondLst>
                                        </p:cTn>
                                        <p:tgtEl>
                                          <p:spTgt spid="2">
                                            <p:txEl>
                                              <p:pRg st="6" end="6"/>
                                            </p:txEl>
                                          </p:spTgt>
                                        </p:tgtEl>
                                        <p:attrNameLst>
                                          <p:attrName>style.visibility</p:attrName>
                                        </p:attrNameLst>
                                      </p:cBhvr>
                                      <p:to>
                                        <p:strVal val="visible"/>
                                      </p:to>
                                    </p:set>
                                    <p:animEffect transition="in" filter="fade">
                                      <p:cBhvr>
                                        <p:cTn id="99" dur="500"/>
                                        <p:tgtEl>
                                          <p:spTgt spid="2">
                                            <p:txEl>
                                              <p:pRg st="6" end="6"/>
                                            </p:txEl>
                                          </p:spTgt>
                                        </p:tgtEl>
                                      </p:cBhvr>
                                    </p:animEffect>
                                    <p:anim calcmode="lin" valueType="num">
                                      <p:cBhvr>
                                        <p:cTn id="100"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101" dur="500" fill="hold"/>
                                        <p:tgtEl>
                                          <p:spTgt spid="2">
                                            <p:txEl>
                                              <p:pRg st="6" end="6"/>
                                            </p:txEl>
                                          </p:spTgt>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2">
                                            <p:txEl>
                                              <p:pRg st="7" end="7"/>
                                            </p:txEl>
                                          </p:spTgt>
                                        </p:tgtEl>
                                        <p:attrNameLst>
                                          <p:attrName>style.visibility</p:attrName>
                                        </p:attrNameLst>
                                      </p:cBhvr>
                                      <p:to>
                                        <p:strVal val="visible"/>
                                      </p:to>
                                    </p:set>
                                    <p:animEffect transition="in" filter="fade">
                                      <p:cBhvr>
                                        <p:cTn id="104" dur="500"/>
                                        <p:tgtEl>
                                          <p:spTgt spid="2">
                                            <p:txEl>
                                              <p:pRg st="7" end="7"/>
                                            </p:txEl>
                                          </p:spTgt>
                                        </p:tgtEl>
                                      </p:cBhvr>
                                    </p:animEffect>
                                    <p:anim calcmode="lin" valueType="num">
                                      <p:cBhvr>
                                        <p:cTn id="10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106" dur="500" fill="hold"/>
                                        <p:tgtEl>
                                          <p:spTgt spid="2">
                                            <p:txEl>
                                              <p:pRg st="7" end="7"/>
                                            </p:txEl>
                                          </p:spTgt>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2">
                                            <p:txEl>
                                              <p:pRg st="8" end="8"/>
                                            </p:txEl>
                                          </p:spTgt>
                                        </p:tgtEl>
                                        <p:attrNameLst>
                                          <p:attrName>style.visibility</p:attrName>
                                        </p:attrNameLst>
                                      </p:cBhvr>
                                      <p:to>
                                        <p:strVal val="visible"/>
                                      </p:to>
                                    </p:set>
                                    <p:animEffect transition="in" filter="fade">
                                      <p:cBhvr>
                                        <p:cTn id="109" dur="500"/>
                                        <p:tgtEl>
                                          <p:spTgt spid="2">
                                            <p:txEl>
                                              <p:pRg st="8" end="8"/>
                                            </p:txEl>
                                          </p:spTgt>
                                        </p:tgtEl>
                                      </p:cBhvr>
                                    </p:animEffect>
                                    <p:anim calcmode="lin" valueType="num">
                                      <p:cBhvr>
                                        <p:cTn id="110"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111" dur="500" fill="hold"/>
                                        <p:tgtEl>
                                          <p:spTgt spid="2">
                                            <p:txEl>
                                              <p:pRg st="8" end="8"/>
                                            </p:txEl>
                                          </p:spTgt>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2">
                                            <p:txEl>
                                              <p:pRg st="9" end="9"/>
                                            </p:txEl>
                                          </p:spTgt>
                                        </p:tgtEl>
                                        <p:attrNameLst>
                                          <p:attrName>style.visibility</p:attrName>
                                        </p:attrNameLst>
                                      </p:cBhvr>
                                      <p:to>
                                        <p:strVal val="visible"/>
                                      </p:to>
                                    </p:set>
                                    <p:animEffect transition="in" filter="fade">
                                      <p:cBhvr>
                                        <p:cTn id="114" dur="500"/>
                                        <p:tgtEl>
                                          <p:spTgt spid="2">
                                            <p:txEl>
                                              <p:pRg st="9" end="9"/>
                                            </p:txEl>
                                          </p:spTgt>
                                        </p:tgtEl>
                                      </p:cBhvr>
                                    </p:animEffect>
                                    <p:anim calcmode="lin" valueType="num">
                                      <p:cBhvr>
                                        <p:cTn id="11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116" dur="500" fill="hold"/>
                                        <p:tgtEl>
                                          <p:spTgt spid="2">
                                            <p:txEl>
                                              <p:pRg st="9" end="9"/>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6"/>
                                        </p:tgtEl>
                                        <p:attrNameLst>
                                          <p:attrName>style.visibility</p:attrName>
                                        </p:attrNameLst>
                                      </p:cBhvr>
                                      <p:to>
                                        <p:strVal val="visible"/>
                                      </p:to>
                                    </p:set>
                                    <p:animEffect transition="in" filter="fade">
                                      <p:cBhvr>
                                        <p:cTn id="119" dur="500"/>
                                        <p:tgtEl>
                                          <p:spTgt spid="6"/>
                                        </p:tgtEl>
                                      </p:cBhvr>
                                    </p:animEffect>
                                    <p:anim calcmode="lin" valueType="num">
                                      <p:cBhvr>
                                        <p:cTn id="120" dur="500" fill="hold"/>
                                        <p:tgtEl>
                                          <p:spTgt spid="6"/>
                                        </p:tgtEl>
                                        <p:attrNameLst>
                                          <p:attrName>ppt_x</p:attrName>
                                        </p:attrNameLst>
                                      </p:cBhvr>
                                      <p:tavLst>
                                        <p:tav tm="0">
                                          <p:val>
                                            <p:strVal val="#ppt_x"/>
                                          </p:val>
                                        </p:tav>
                                        <p:tav tm="100000">
                                          <p:val>
                                            <p:strVal val="#ppt_x"/>
                                          </p:val>
                                        </p:tav>
                                      </p:tavLst>
                                    </p:anim>
                                    <p:anim calcmode="lin" valueType="num">
                                      <p:cBhvr>
                                        <p:cTn id="1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2EF9-A55E-4F71-A4D0-A3669E6E150E}"/>
              </a:ext>
            </a:extLst>
          </p:cNvPr>
          <p:cNvSpPr>
            <a:spLocks noGrp="1"/>
          </p:cNvSpPr>
          <p:nvPr>
            <p:ph type="title" idx="4294967295"/>
          </p:nvPr>
        </p:nvSpPr>
        <p:spPr>
          <a:xfrm>
            <a:off x="2159000" y="268288"/>
            <a:ext cx="6985000" cy="857250"/>
          </a:xfrm>
          <a:prstGeom prst="rect">
            <a:avLst/>
          </a:prstGeom>
        </p:spPr>
        <p:txBody>
          <a:bodyPr>
            <a:noAutofit/>
          </a:bodyPr>
          <a:lstStyle/>
          <a:p>
            <a:r>
              <a:rPr lang="en-US" sz="3200" dirty="0"/>
              <a:t>Serverless Apps with Microsoft Graph</a:t>
            </a:r>
            <a:endParaRPr lang="nb-NO" sz="3200" dirty="0"/>
          </a:p>
        </p:txBody>
      </p:sp>
      <p:pic>
        <p:nvPicPr>
          <p:cNvPr id="4" name="Picture 3">
            <a:extLst>
              <a:ext uri="{FF2B5EF4-FFF2-40B4-BE49-F238E27FC236}">
                <a16:creationId xmlns:a16="http://schemas.microsoft.com/office/drawing/2014/main" id="{6D6D0744-902F-44A9-92F5-DA7FBA584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342" y="1510623"/>
            <a:ext cx="5254805" cy="2783699"/>
          </a:xfrm>
          <a:prstGeom prst="rect">
            <a:avLst/>
          </a:prstGeom>
        </p:spPr>
      </p:pic>
      <p:pic>
        <p:nvPicPr>
          <p:cNvPr id="8" name="Picture 7">
            <a:extLst>
              <a:ext uri="{FF2B5EF4-FFF2-40B4-BE49-F238E27FC236}">
                <a16:creationId xmlns:a16="http://schemas.microsoft.com/office/drawing/2014/main" id="{FA14146E-D86D-4C63-A6C6-A214A38D4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124" y="833315"/>
            <a:ext cx="677307" cy="677307"/>
          </a:xfrm>
          <a:prstGeom prst="rect">
            <a:avLst/>
          </a:prstGeom>
        </p:spPr>
      </p:pic>
      <p:pic>
        <p:nvPicPr>
          <p:cNvPr id="1032" name="Picture 8" descr="C:\Users\jan.elven\AppData\Local\Temp\SNAGHTML3843399.PNG">
            <a:extLst>
              <a:ext uri="{FF2B5EF4-FFF2-40B4-BE49-F238E27FC236}">
                <a16:creationId xmlns:a16="http://schemas.microsoft.com/office/drawing/2014/main" id="{BCDBFFC6-79D8-47B7-AE21-CFF7CB4115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343" y="833316"/>
            <a:ext cx="965354" cy="7953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jan.elven\AppData\Local\Temp\SNAGHTML384baf9.PNG">
            <a:extLst>
              <a:ext uri="{FF2B5EF4-FFF2-40B4-BE49-F238E27FC236}">
                <a16:creationId xmlns:a16="http://schemas.microsoft.com/office/drawing/2014/main" id="{AA1A49FF-35B2-4123-B0B8-D287D6FA1F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9952" y="827110"/>
            <a:ext cx="984305" cy="79539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DB75665-9F74-4221-A1FB-07E12F01900A}"/>
              </a:ext>
            </a:extLst>
          </p:cNvPr>
          <p:cNvSpPr txBox="1"/>
          <p:nvPr/>
        </p:nvSpPr>
        <p:spPr>
          <a:xfrm>
            <a:off x="1781736" y="987574"/>
            <a:ext cx="132587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3A45"/>
                </a:solidFill>
                <a:effectLst/>
                <a:uLnTx/>
                <a:uFillTx/>
                <a:latin typeface="Calibri" panose="020F0502020204030204"/>
                <a:ea typeface="+mn-ea"/>
                <a:cs typeface="+mn-cs"/>
              </a:rPr>
              <a:t>PowerApps</a:t>
            </a:r>
            <a:endParaRPr kumimoji="0" lang="nb-NO" sz="1800" b="0" i="0" u="none" strike="noStrike" kern="1200" cap="none" spc="0" normalizeH="0" baseline="0" noProof="0" dirty="0">
              <a:ln>
                <a:noFill/>
              </a:ln>
              <a:solidFill>
                <a:srgbClr val="203A45"/>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2CC9EA29-9CFB-404E-AA9A-1BEBFF67EF76}"/>
              </a:ext>
            </a:extLst>
          </p:cNvPr>
          <p:cNvSpPr txBox="1"/>
          <p:nvPr/>
        </p:nvSpPr>
        <p:spPr>
          <a:xfrm>
            <a:off x="5070296" y="983946"/>
            <a:ext cx="65434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3A45"/>
                </a:solidFill>
                <a:effectLst/>
                <a:uLnTx/>
                <a:uFillTx/>
                <a:latin typeface="Calibri" panose="020F0502020204030204"/>
                <a:ea typeface="+mn-ea"/>
                <a:cs typeface="+mn-cs"/>
              </a:rPr>
              <a:t>Flow</a:t>
            </a:r>
            <a:endParaRPr kumimoji="0" lang="nb-NO" sz="1800" b="0" i="0" u="none" strike="noStrike" kern="1200" cap="none" spc="0" normalizeH="0" baseline="0" noProof="0" dirty="0">
              <a:ln>
                <a:noFill/>
              </a:ln>
              <a:solidFill>
                <a:srgbClr val="203A45"/>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B57BCAB-C5F4-4C9E-BB8E-24A4A0835DA4}"/>
              </a:ext>
            </a:extLst>
          </p:cNvPr>
          <p:cNvSpPr txBox="1"/>
          <p:nvPr/>
        </p:nvSpPr>
        <p:spPr>
          <a:xfrm>
            <a:off x="6707277" y="983946"/>
            <a:ext cx="130997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3A45"/>
                </a:solidFill>
                <a:effectLst/>
                <a:uLnTx/>
                <a:uFillTx/>
                <a:latin typeface="Calibri" panose="020F0502020204030204"/>
                <a:ea typeface="+mn-ea"/>
                <a:cs typeface="+mn-cs"/>
              </a:rPr>
              <a:t>Logic Apps</a:t>
            </a:r>
            <a:endParaRPr kumimoji="0" lang="nb-NO" sz="1800" b="0" i="0" u="none" strike="noStrike" kern="1200" cap="none" spc="0" normalizeH="0" baseline="0" noProof="0" dirty="0">
              <a:ln>
                <a:noFill/>
              </a:ln>
              <a:solidFill>
                <a:srgbClr val="203A45"/>
              </a:solidFill>
              <a:effectLst/>
              <a:uLnTx/>
              <a:uFillTx/>
              <a:latin typeface="Calibri" panose="020F0502020204030204"/>
              <a:ea typeface="+mn-ea"/>
              <a:cs typeface="+mn-cs"/>
            </a:endParaRPr>
          </a:p>
        </p:txBody>
      </p:sp>
      <p:pic>
        <p:nvPicPr>
          <p:cNvPr id="5" name="Picture 4" descr="A close up of a logo&#10;&#10;Description generated with high confidence">
            <a:extLst>
              <a:ext uri="{FF2B5EF4-FFF2-40B4-BE49-F238E27FC236}">
                <a16:creationId xmlns:a16="http://schemas.microsoft.com/office/drawing/2014/main" id="{EF5D5112-A414-47F1-B04D-9EB1286023F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27584" y="2457543"/>
            <a:ext cx="862736" cy="862736"/>
          </a:xfrm>
          <a:prstGeom prst="rect">
            <a:avLst/>
          </a:prstGeom>
        </p:spPr>
      </p:pic>
      <p:sp>
        <p:nvSpPr>
          <p:cNvPr id="13" name="TextBox 12">
            <a:extLst>
              <a:ext uri="{FF2B5EF4-FFF2-40B4-BE49-F238E27FC236}">
                <a16:creationId xmlns:a16="http://schemas.microsoft.com/office/drawing/2014/main" id="{F45DA323-9F68-463E-8390-C41110E6863E}"/>
              </a:ext>
            </a:extLst>
          </p:cNvPr>
          <p:cNvSpPr txBox="1"/>
          <p:nvPr/>
        </p:nvSpPr>
        <p:spPr>
          <a:xfrm>
            <a:off x="575072" y="3219822"/>
            <a:ext cx="129221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3A45"/>
                </a:solidFill>
                <a:effectLst/>
                <a:uLnTx/>
                <a:uFillTx/>
                <a:latin typeface="Calibri" panose="020F0502020204030204"/>
                <a:ea typeface="+mn-ea"/>
                <a:cs typeface="+mn-cs"/>
              </a:rPr>
              <a:t>PowerShell</a:t>
            </a:r>
            <a:endParaRPr kumimoji="0" lang="nb-NO" sz="1800" b="0" i="0" u="none" strike="noStrike" kern="1200" cap="none" spc="0" normalizeH="0" baseline="0" noProof="0" dirty="0">
              <a:ln>
                <a:noFill/>
              </a:ln>
              <a:solidFill>
                <a:srgbClr val="203A45"/>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8CB97C7-46CF-42ED-AD61-F857C0D1A0B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695792" y="2457543"/>
            <a:ext cx="1077316" cy="985744"/>
          </a:xfrm>
          <a:prstGeom prst="rect">
            <a:avLst/>
          </a:prstGeom>
        </p:spPr>
      </p:pic>
      <p:sp>
        <p:nvSpPr>
          <p:cNvPr id="18" name="TextBox 17">
            <a:extLst>
              <a:ext uri="{FF2B5EF4-FFF2-40B4-BE49-F238E27FC236}">
                <a16:creationId xmlns:a16="http://schemas.microsoft.com/office/drawing/2014/main" id="{0EDFA6F1-954E-42A3-8EDD-BB2D065E604E}"/>
              </a:ext>
            </a:extLst>
          </p:cNvPr>
          <p:cNvSpPr txBox="1"/>
          <p:nvPr/>
        </p:nvSpPr>
        <p:spPr>
          <a:xfrm>
            <a:off x="7326733" y="3385157"/>
            <a:ext cx="180389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3A45"/>
                </a:solidFill>
                <a:effectLst/>
                <a:uLnTx/>
                <a:uFillTx/>
                <a:latin typeface="Calibri" panose="020F0502020204030204"/>
                <a:ea typeface="+mn-ea"/>
                <a:cs typeface="+mn-cs"/>
              </a:rPr>
              <a:t>Azure Functions</a:t>
            </a:r>
            <a:endParaRPr kumimoji="0" lang="nb-NO" sz="1800" b="0" i="0" u="none" strike="noStrike" kern="1200" cap="none" spc="0" normalizeH="0" baseline="0" noProof="0" dirty="0">
              <a:ln>
                <a:noFill/>
              </a:ln>
              <a:solidFill>
                <a:srgbClr val="203A4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10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032"/>
                                        </p:tgtEl>
                                        <p:attrNameLst>
                                          <p:attrName>style.visibility</p:attrName>
                                        </p:attrNameLst>
                                      </p:cBhvr>
                                      <p:to>
                                        <p:strVal val="visible"/>
                                      </p:to>
                                    </p:set>
                                    <p:animEffect transition="in" filter="fade">
                                      <p:cBhvr>
                                        <p:cTn id="10" dur="500"/>
                                        <p:tgtEl>
                                          <p:spTgt spid="10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P spid="13"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69B4-D8B7-4814-A973-EF6E54669D62}"/>
              </a:ext>
            </a:extLst>
          </p:cNvPr>
          <p:cNvSpPr>
            <a:spLocks noGrp="1"/>
          </p:cNvSpPr>
          <p:nvPr>
            <p:ph type="ctrTitle"/>
          </p:nvPr>
        </p:nvSpPr>
        <p:spPr/>
        <p:txBody>
          <a:bodyPr/>
          <a:lstStyle/>
          <a:p>
            <a:r>
              <a:rPr lang="de-CH" dirty="0" err="1"/>
              <a:t>To</a:t>
            </a:r>
            <a:r>
              <a:rPr lang="de-CH" dirty="0"/>
              <a:t> Code </a:t>
            </a:r>
            <a:r>
              <a:rPr lang="de-CH" dirty="0" err="1"/>
              <a:t>or</a:t>
            </a:r>
            <a:r>
              <a:rPr lang="de-CH" dirty="0"/>
              <a:t> Not </a:t>
            </a:r>
            <a:r>
              <a:rPr lang="de-CH" dirty="0" err="1"/>
              <a:t>to</a:t>
            </a:r>
            <a:r>
              <a:rPr lang="de-CH" dirty="0"/>
              <a:t> Code?</a:t>
            </a:r>
            <a:endParaRPr lang="en-US" dirty="0"/>
          </a:p>
        </p:txBody>
      </p:sp>
      <p:sp>
        <p:nvSpPr>
          <p:cNvPr id="3" name="Text Placeholder 2">
            <a:extLst>
              <a:ext uri="{FF2B5EF4-FFF2-40B4-BE49-F238E27FC236}">
                <a16:creationId xmlns:a16="http://schemas.microsoft.com/office/drawing/2014/main" id="{63D094A6-F40D-485B-8BBF-ABD5FE4297A7}"/>
              </a:ext>
            </a:extLst>
          </p:cNvPr>
          <p:cNvSpPr>
            <a:spLocks noGrp="1"/>
          </p:cNvSpPr>
          <p:nvPr>
            <p:ph type="subTitle" idx="1"/>
          </p:nvPr>
        </p:nvSpPr>
        <p:spPr/>
        <p:txBody>
          <a:bodyPr/>
          <a:lstStyle/>
          <a:p>
            <a:r>
              <a:rPr lang="en-US" dirty="0"/>
              <a:t>That’s the question for IT pro’s</a:t>
            </a:r>
          </a:p>
        </p:txBody>
      </p:sp>
    </p:spTree>
    <p:extLst>
      <p:ext uri="{BB962C8B-B14F-4D97-AF65-F5344CB8AC3E}">
        <p14:creationId xmlns:p14="http://schemas.microsoft.com/office/powerpoint/2010/main" val="11443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DBDD-631E-49F3-9CDC-E6B513112298}"/>
              </a:ext>
            </a:extLst>
          </p:cNvPr>
          <p:cNvSpPr>
            <a:spLocks noGrp="1"/>
          </p:cNvSpPr>
          <p:nvPr>
            <p:ph type="title"/>
          </p:nvPr>
        </p:nvSpPr>
        <p:spPr/>
        <p:txBody>
          <a:bodyPr>
            <a:noAutofit/>
          </a:bodyPr>
          <a:lstStyle/>
          <a:p>
            <a:r>
              <a:rPr lang="en-US" sz="3600" dirty="0"/>
              <a:t>Apps and Workflows with no code!</a:t>
            </a:r>
            <a:endParaRPr lang="nb-NO" sz="3600" dirty="0"/>
          </a:p>
        </p:txBody>
      </p:sp>
      <p:sp>
        <p:nvSpPr>
          <p:cNvPr id="3" name="Text Placeholder 2">
            <a:extLst>
              <a:ext uri="{FF2B5EF4-FFF2-40B4-BE49-F238E27FC236}">
                <a16:creationId xmlns:a16="http://schemas.microsoft.com/office/drawing/2014/main" id="{5A551CB5-99C9-4055-B453-A66BECB05059}"/>
              </a:ext>
            </a:extLst>
          </p:cNvPr>
          <p:cNvSpPr>
            <a:spLocks noGrp="1"/>
          </p:cNvSpPr>
          <p:nvPr>
            <p:ph idx="1"/>
          </p:nvPr>
        </p:nvSpPr>
        <p:spPr/>
        <p:txBody>
          <a:bodyPr/>
          <a:lstStyle/>
          <a:p>
            <a:r>
              <a:rPr lang="en-US" dirty="0"/>
              <a:t>Web.powerapps.com</a:t>
            </a:r>
          </a:p>
          <a:p>
            <a:r>
              <a:rPr lang="en-US" dirty="0"/>
              <a:t>Flow.microsoft.com</a:t>
            </a:r>
          </a:p>
          <a:p>
            <a:r>
              <a:rPr lang="en-US" dirty="0"/>
              <a:t>Logic Apps in Azure</a:t>
            </a:r>
          </a:p>
          <a:p>
            <a:r>
              <a:rPr lang="en-US" dirty="0"/>
              <a:t>If code: Azure Functions</a:t>
            </a:r>
            <a:endParaRPr lang="nb-NO" dirty="0"/>
          </a:p>
        </p:txBody>
      </p:sp>
    </p:spTree>
    <p:extLst>
      <p:ext uri="{BB962C8B-B14F-4D97-AF65-F5344CB8AC3E}">
        <p14:creationId xmlns:p14="http://schemas.microsoft.com/office/powerpoint/2010/main" val="128039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Master">
  <a:themeElements>
    <a:clrScheme name="Aangepast 1">
      <a:dk1>
        <a:srgbClr val="000000"/>
      </a:dk1>
      <a:lt1>
        <a:srgbClr val="FFFFFF"/>
      </a:lt1>
      <a:dk2>
        <a:srgbClr val="1F497D"/>
      </a:dk2>
      <a:lt2>
        <a:srgbClr val="EEECE1"/>
      </a:lt2>
      <a:accent1>
        <a:srgbClr val="1E347F"/>
      </a:accent1>
      <a:accent2>
        <a:srgbClr val="00B5EE"/>
      </a:accent2>
      <a:accent3>
        <a:srgbClr val="0088D2"/>
      </a:accent3>
      <a:accent4>
        <a:srgbClr val="0091A4"/>
      </a:accent4>
      <a:accent5>
        <a:srgbClr val="7AC6DD"/>
      </a:accent5>
      <a:accent6>
        <a:srgbClr val="BDE2EA"/>
      </a:accent6>
      <a:hlink>
        <a:srgbClr val="FFFFFF"/>
      </a:hlink>
      <a:folHlink>
        <a:srgbClr val="BDE2EA"/>
      </a:folHlink>
    </a:clrScheme>
    <a:fontScheme name="Aangepast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LEU17 Template.potx" id="{3B0B329E-CA76-430A-9167-F806971318CA}" vid="{007706DA-817F-40FB-B9DF-9B7AEB0F8F89}"/>
    </a:ext>
  </a:extLst>
</a:theme>
</file>

<file path=ppt/theme/theme2.xml><?xml version="1.0" encoding="utf-8"?>
<a:theme xmlns:a="http://schemas.openxmlformats.org/drawingml/2006/main" name="Elven">
  <a:themeElements>
    <a:clrScheme name="Elven Theme">
      <a:dk1>
        <a:srgbClr val="203A45"/>
      </a:dk1>
      <a:lt1>
        <a:sysClr val="window" lastClr="FFFFFF"/>
      </a:lt1>
      <a:dk2>
        <a:srgbClr val="5C8798"/>
      </a:dk2>
      <a:lt2>
        <a:srgbClr val="D8D8D8"/>
      </a:lt2>
      <a:accent1>
        <a:srgbClr val="3494BA"/>
      </a:accent1>
      <a:accent2>
        <a:srgbClr val="CDFBFF"/>
      </a:accent2>
      <a:accent3>
        <a:srgbClr val="008894"/>
      </a:accent3>
      <a:accent4>
        <a:srgbClr val="7A8C8E"/>
      </a:accent4>
      <a:accent5>
        <a:srgbClr val="008894"/>
      </a:accent5>
      <a:accent6>
        <a:srgbClr val="A9A7BB"/>
      </a:accent6>
      <a:hlink>
        <a:srgbClr val="FFC000"/>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 Template Elven v2" id="{93FB124F-B140-4454-8A60-90DF7D400B64}" vid="{FE22EF1F-FB13-4BA2-8C4D-38BE35434FDC}"/>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53E0CDE6A38E419236C03EEB01435C" ma:contentTypeVersion="8" ma:contentTypeDescription="Create a new document." ma:contentTypeScope="" ma:versionID="90574bd3363e88fa03576930bff03e1a">
  <xsd:schema xmlns:xsd="http://www.w3.org/2001/XMLSchema" xmlns:xs="http://www.w3.org/2001/XMLSchema" xmlns:p="http://schemas.microsoft.com/office/2006/metadata/properties" xmlns:ns2="74098b8b-3ead-4c65-9f72-d36b5831b20e" xmlns:ns3="c25f9c22-fc1f-4454-8c46-2969b0535af5" targetNamespace="http://schemas.microsoft.com/office/2006/metadata/properties" ma:root="true" ma:fieldsID="4713443ff2fe21cf1aa00f070fdbb7de" ns2:_="" ns3:_="">
    <xsd:import namespace="74098b8b-3ead-4c65-9f72-d36b5831b20e"/>
    <xsd:import namespace="c25f9c22-fc1f-4454-8c46-2969b0535af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98b8b-3ead-4c65-9f72-d36b5831b20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25f9c22-fc1f-4454-8c46-2969b0535af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athena xmlns="http://schemas.microsoft.com/edu/athena" version="0.1.3396.0">
  <timings duration="67288"/>
</athena>
</file>

<file path=customXml/item5.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227A7BD9-00A6-44C0-9C83-A3AF9DEA1E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98b8b-3ead-4c65-9f72-d36b5831b20e"/>
    <ds:schemaRef ds:uri="c25f9c22-fc1f-4454-8c46-2969b0535a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6BAE2A-3DA5-4EE8-819D-1C3E1939D3C5}">
  <ds:schemaRefs>
    <ds:schemaRef ds:uri="http://schemas.microsoft.com/sharepoint/v3/contenttype/forms"/>
  </ds:schemaRefs>
</ds:datastoreItem>
</file>

<file path=customXml/itemProps3.xml><?xml version="1.0" encoding="utf-8"?>
<ds:datastoreItem xmlns:ds="http://schemas.openxmlformats.org/officeDocument/2006/customXml" ds:itemID="{B61D9F81-828F-487E-B733-C40C548226D3}">
  <ds:schemaRefs>
    <ds:schemaRef ds:uri="74098b8b-3ead-4c65-9f72-d36b5831b20e"/>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c25f9c22-fc1f-4454-8c46-2969b0535af5"/>
    <ds:schemaRef ds:uri="http://www.w3.org/XML/1998/namespace"/>
    <ds:schemaRef ds:uri="http://purl.org/dc/dcmitype/"/>
  </ds:schemaRefs>
</ds:datastoreItem>
</file>

<file path=customXml/itemProps4.xml><?xml version="1.0" encoding="utf-8"?>
<ds:datastoreItem xmlns:ds="http://schemas.openxmlformats.org/officeDocument/2006/customXml" ds:itemID="{4EC1BFF1-4F49-4C44-A103-5B0ADF8970FC}">
  <ds:schemaRefs>
    <ds:schemaRef ds:uri="http://schemas.microsoft.com/edu/athena"/>
  </ds:schemaRefs>
</ds:datastoreItem>
</file>

<file path=customXml/itemProps5.xml><?xml version="1.0" encoding="utf-8"?>
<ds:datastoreItem xmlns:ds="http://schemas.openxmlformats.org/officeDocument/2006/customXml" ds:itemID="{B53CB0B0-8B91-4377-B7CD-3582C366EBD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ELEU17-Template</Template>
  <TotalTime>4176</TotalTime>
  <Words>466</Words>
  <Application>Microsoft Office PowerPoint</Application>
  <PresentationFormat>On-screen Show (16:9)</PresentationFormat>
  <Paragraphs>125</Paragraphs>
  <Slides>15</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15</vt:i4>
      </vt:variant>
    </vt:vector>
  </HeadingPairs>
  <TitlesOfParts>
    <vt:vector size="29" baseType="lpstr">
      <vt:lpstr>Arial</vt:lpstr>
      <vt:lpstr>Calibri</vt:lpstr>
      <vt:lpstr>Calibri Light</vt:lpstr>
      <vt:lpstr>Consolas</vt:lpstr>
      <vt:lpstr>Courier New</vt:lpstr>
      <vt:lpstr>Segoe Light</vt:lpstr>
      <vt:lpstr>Segoe UI</vt:lpstr>
      <vt:lpstr>Segoe UI Historic</vt:lpstr>
      <vt:lpstr>Segoe UI Light</vt:lpstr>
      <vt:lpstr>Segoe UI Semibold</vt:lpstr>
      <vt:lpstr>Segoe UI Semilight</vt:lpstr>
      <vt:lpstr>Wingdings</vt:lpstr>
      <vt:lpstr>Master</vt:lpstr>
      <vt:lpstr>Elven</vt:lpstr>
      <vt:lpstr>Microsoft Graph 201 </vt:lpstr>
      <vt:lpstr>PowerPoint Presentation</vt:lpstr>
      <vt:lpstr>Microsoft Graph</vt:lpstr>
      <vt:lpstr>Microsoft Graph</vt:lpstr>
      <vt:lpstr>Microsoft Graph API</vt:lpstr>
      <vt:lpstr>Calling the API</vt:lpstr>
      <vt:lpstr>Serverless Apps with Microsoft Graph</vt:lpstr>
      <vt:lpstr>To Code or Not to Code?</vt:lpstr>
      <vt:lpstr>Apps and Workflows with no code!</vt:lpstr>
      <vt:lpstr>PowerApps</vt:lpstr>
      <vt:lpstr>Microsoft Flow </vt:lpstr>
      <vt:lpstr>Azure Logic Apps</vt:lpstr>
      <vt:lpstr>PowerApps &amp; Microsoft Graph</vt:lpstr>
      <vt:lpstr>Azure Functions Microsoft Graph Bindings</vt:lpstr>
      <vt:lpstr>Thank You!</vt:lpstr>
    </vt:vector>
  </TitlesOfParts>
  <Company>Taco van Gerven grafisch ontwerper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Graph 201</dc:title>
  <dc:creator>Jan Vidar Elven</dc:creator>
  <cp:keywords>Experts Live Europe</cp:keywords>
  <cp:lastModifiedBy>Jan Vidar Elven</cp:lastModifiedBy>
  <cp:revision>195</cp:revision>
  <dcterms:created xsi:type="dcterms:W3CDTF">2017-07-24T12:46:23Z</dcterms:created>
  <dcterms:modified xsi:type="dcterms:W3CDTF">2018-10-26T05:50:42Z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0x0101001953E0CDE6A38E419236C03EEB01435C</vt:lpwstr>
  </property>
  <property fmtid="{D5CDD505-2E9C-101B-9397-08002B2CF9AE}" pid="3" name="MSIP_Label_188f9a71-52c2-4e53-a05f-9ff8c0cb34c4_Enabled">
    <vt:lpwstr>True</vt:lpwstr>
  </property>
  <property fmtid="{D5CDD505-2E9C-101B-9397-08002B2CF9AE}" pid="4" name="MSIP_Label_188f9a71-52c2-4e53-a05f-9ff8c0cb34c4_SiteId">
    <vt:lpwstr>643d5e93-b1a8-4371-aaf1-2efa611da673</vt:lpwstr>
  </property>
  <property fmtid="{D5CDD505-2E9C-101B-9397-08002B2CF9AE}" pid="5" name="MSIP_Label_188f9a71-52c2-4e53-a05f-9ff8c0cb34c4_Owner">
    <vt:lpwstr>jan.vidar.elven@skill.no</vt:lpwstr>
  </property>
  <property fmtid="{D5CDD505-2E9C-101B-9397-08002B2CF9AE}" pid="6" name="MSIP_Label_188f9a71-52c2-4e53-a05f-9ff8c0cb34c4_SetDate">
    <vt:lpwstr>2018-10-22T09:55:38.6588448Z</vt:lpwstr>
  </property>
  <property fmtid="{D5CDD505-2E9C-101B-9397-08002B2CF9AE}" pid="7" name="MSIP_Label_188f9a71-52c2-4e53-a05f-9ff8c0cb34c4_Name">
    <vt:lpwstr>Public</vt:lpwstr>
  </property>
  <property fmtid="{D5CDD505-2E9C-101B-9397-08002B2CF9AE}" pid="8" name="MSIP_Label_188f9a71-52c2-4e53-a05f-9ff8c0cb34c4_Application">
    <vt:lpwstr>Microsoft Azure Information Protection</vt:lpwstr>
  </property>
  <property fmtid="{D5CDD505-2E9C-101B-9397-08002B2CF9AE}" pid="9" name="MSIP_Label_188f9a71-52c2-4e53-a05f-9ff8c0cb34c4_Extended_MSFT_Method">
    <vt:lpwstr>Automatic</vt:lpwstr>
  </property>
  <property fmtid="{D5CDD505-2E9C-101B-9397-08002B2CF9AE}" pid="10" name="MSIP_Label_9f328265-8bb7-423f-ab44-50a34f814574_Enabled">
    <vt:lpwstr>True</vt:lpwstr>
  </property>
  <property fmtid="{D5CDD505-2E9C-101B-9397-08002B2CF9AE}" pid="11" name="MSIP_Label_9f328265-8bb7-423f-ab44-50a34f814574_SiteId">
    <vt:lpwstr>91346c29-45b4-4420-9d08-1b5f793f88f9</vt:lpwstr>
  </property>
  <property fmtid="{D5CDD505-2E9C-101B-9397-08002B2CF9AE}" pid="12" name="MSIP_Label_9f328265-8bb7-423f-ab44-50a34f814574_Owner">
    <vt:lpwstr>marcel.zehner@itnetx.ch</vt:lpwstr>
  </property>
  <property fmtid="{D5CDD505-2E9C-101B-9397-08002B2CF9AE}" pid="13" name="MSIP_Label_9f328265-8bb7-423f-ab44-50a34f814574_SetDate">
    <vt:lpwstr>2018-10-11T13:23:17.9821285Z</vt:lpwstr>
  </property>
  <property fmtid="{D5CDD505-2E9C-101B-9397-08002B2CF9AE}" pid="14" name="MSIP_Label_9f328265-8bb7-423f-ab44-50a34f814574_Name">
    <vt:lpwstr>Public</vt:lpwstr>
  </property>
  <property fmtid="{D5CDD505-2E9C-101B-9397-08002B2CF9AE}" pid="15" name="MSIP_Label_9f328265-8bb7-423f-ab44-50a34f814574_Application">
    <vt:lpwstr>Microsoft Azure Information Protection</vt:lpwstr>
  </property>
  <property fmtid="{D5CDD505-2E9C-101B-9397-08002B2CF9AE}" pid="16" name="MSIP_Label_9f328265-8bb7-423f-ab44-50a34f814574_Extended_MSFT_Method">
    <vt:lpwstr>Automatic</vt:lpwstr>
  </property>
  <property fmtid="{D5CDD505-2E9C-101B-9397-08002B2CF9AE}" pid="17" name="Sensitivity">
    <vt:lpwstr>Public Public</vt:lpwstr>
  </property>
</Properties>
</file>